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1098" r:id="rId2"/>
    <p:sldId id="1414" r:id="rId3"/>
    <p:sldId id="642" r:id="rId4"/>
    <p:sldId id="1184" r:id="rId5"/>
    <p:sldId id="1314" r:id="rId6"/>
    <p:sldId id="1313" r:id="rId7"/>
    <p:sldId id="1428" r:id="rId8"/>
    <p:sldId id="1363" r:id="rId9"/>
    <p:sldId id="1362" r:id="rId10"/>
    <p:sldId id="1364" r:id="rId11"/>
    <p:sldId id="1365" r:id="rId12"/>
    <p:sldId id="1427" r:id="rId13"/>
    <p:sldId id="1319" r:id="rId14"/>
    <p:sldId id="1357" r:id="rId15"/>
    <p:sldId id="1317" r:id="rId16"/>
    <p:sldId id="1321" r:id="rId17"/>
    <p:sldId id="1322" r:id="rId18"/>
    <p:sldId id="1323" r:id="rId19"/>
    <p:sldId id="1429" r:id="rId20"/>
    <p:sldId id="1334" r:id="rId21"/>
    <p:sldId id="1369" r:id="rId22"/>
    <p:sldId id="1419" r:id="rId23"/>
    <p:sldId id="1328" r:id="rId24"/>
    <p:sldId id="1329" r:id="rId25"/>
    <p:sldId id="1416" r:id="rId26"/>
    <p:sldId id="1331" r:id="rId27"/>
    <p:sldId id="1430" r:id="rId28"/>
    <p:sldId id="1424" r:id="rId29"/>
    <p:sldId id="1431" r:id="rId30"/>
    <p:sldId id="1335" r:id="rId31"/>
    <p:sldId id="1336" r:id="rId32"/>
    <p:sldId id="1417" r:id="rId33"/>
    <p:sldId id="1432" r:id="rId34"/>
    <p:sldId id="1339" r:id="rId35"/>
    <p:sldId id="1340" r:id="rId36"/>
    <p:sldId id="1341" r:id="rId37"/>
    <p:sldId id="1342" r:id="rId38"/>
    <p:sldId id="1343" r:id="rId39"/>
    <p:sldId id="1421" r:id="rId40"/>
    <p:sldId id="1345" r:id="rId41"/>
    <p:sldId id="1347" r:id="rId42"/>
    <p:sldId id="1422" r:id="rId43"/>
    <p:sldId id="1348" r:id="rId44"/>
    <p:sldId id="1349" r:id="rId45"/>
    <p:sldId id="1350" r:id="rId46"/>
    <p:sldId id="1351" r:id="rId47"/>
    <p:sldId id="1352" r:id="rId48"/>
    <p:sldId id="1353" r:id="rId49"/>
    <p:sldId id="1354" r:id="rId50"/>
    <p:sldId id="1423" r:id="rId51"/>
    <p:sldId id="1425" r:id="rId52"/>
    <p:sldId id="1426" r:id="rId53"/>
    <p:sldId id="1359" r:id="rId54"/>
    <p:sldId id="1434" r:id="rId55"/>
    <p:sldId id="1433" r:id="rId56"/>
  </p:sldIdLst>
  <p:sldSz cx="12192000" cy="6858000"/>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261812-71E0-6507-71CB-FEDB53A2030C}" name="Jennifer Forrester" initials="JF" userId="S::Jennifer.Forrester@tasb.org::c8203b78-8e46-4569-ad0d-8bf61dcb2432" providerId="AD"/>
  <p188:author id="{BA9E6E33-581B-DD5C-1B87-BC193AE7A110}" name="April Mabry" initials="AM" userId="S::April.Mabry@tasb.org::2e81d832-a8cf-4274-8c2e-0d78f1ace6d3" providerId="AD"/>
  <p188:author id="{3C3974C5-FA6B-9D64-D0B5-3E875F6887C0}" name="Amy Campbell" initials="AC" userId="S::Amy.Campbell@tasb.org::3e60f8d8-3aa6-4657-8c20-485ad4a86b91" providerId="AD"/>
  <p188:author id="{70A93FC9-256B-48C2-D257-FD719437014D}" name="Karen Dooley" initials="KD" userId="S::Karen.Dooley@tasb.org::b087b59a-0aa5-4c67-a21b-6181cc9cd6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87C"/>
    <a:srgbClr val="FFFFFF"/>
    <a:srgbClr val="E87722"/>
    <a:srgbClr val="003468"/>
    <a:srgbClr val="FEDD00"/>
    <a:srgbClr val="16315A"/>
    <a:srgbClr val="003368"/>
    <a:srgbClr val="8B2333"/>
    <a:srgbClr val="1595BA"/>
    <a:srgbClr val="ED76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7177" autoAdjust="0"/>
  </p:normalViewPr>
  <p:slideViewPr>
    <p:cSldViewPr snapToGrid="0">
      <p:cViewPr varScale="1">
        <p:scale>
          <a:sx n="64" d="100"/>
          <a:sy n="64" d="100"/>
        </p:scale>
        <p:origin x="1236" y="72"/>
      </p:cViewPr>
      <p:guideLst>
        <p:guide orient="horz" pos="2568"/>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0296"/>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1C42C-E15C-42E8-8DE6-2F198F3AD1D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787840E3-A3A3-49A2-86AF-2BCE8CC3FBFA}">
      <dgm:prSet phldrT="[Text]" custT="1"/>
      <dgm:spPr>
        <a:solidFill>
          <a:srgbClr val="FFFFFF"/>
        </a:solidFill>
        <a:ln w="76200">
          <a:solidFill>
            <a:srgbClr val="E87722"/>
          </a:solidFill>
        </a:ln>
      </dgm:spPr>
      <dgm:t>
        <a:bodyPr vert="vert"/>
        <a:lstStyle/>
        <a:p>
          <a:r>
            <a:rPr lang="en-US" sz="4400" b="1" dirty="0">
              <a:solidFill>
                <a:srgbClr val="00587C"/>
              </a:solidFill>
            </a:rPr>
            <a:t>Purpose of retention interviews</a:t>
          </a:r>
        </a:p>
      </dgm:t>
    </dgm:pt>
    <dgm:pt modelId="{1FF0D767-6CD0-4439-92B6-E4D520D297FC}" type="parTrans" cxnId="{43CCFFAC-9015-4EA9-9265-234A9A85EAE9}">
      <dgm:prSet/>
      <dgm:spPr/>
      <dgm:t>
        <a:bodyPr/>
        <a:lstStyle/>
        <a:p>
          <a:endParaRPr lang="en-US"/>
        </a:p>
      </dgm:t>
    </dgm:pt>
    <dgm:pt modelId="{188004E0-E321-4728-9E1A-BE5B736CC06D}" type="sibTrans" cxnId="{43CCFFAC-9015-4EA9-9265-234A9A85EAE9}">
      <dgm:prSet/>
      <dgm:spPr/>
      <dgm:t>
        <a:bodyPr/>
        <a:lstStyle/>
        <a:p>
          <a:endParaRPr lang="en-US"/>
        </a:p>
      </dgm:t>
    </dgm:pt>
    <dgm:pt modelId="{40C088CC-9D84-4BE5-AE5A-730664C999BC}">
      <dgm:prSet phldrT="[Text]"/>
      <dgm:spPr>
        <a:solidFill>
          <a:srgbClr val="00587C"/>
        </a:solidFill>
      </dgm:spPr>
      <dgm:t>
        <a:bodyPr/>
        <a:lstStyle/>
        <a:p>
          <a:r>
            <a:rPr lang="en-US" dirty="0">
              <a:solidFill>
                <a:srgbClr val="FFFFFF"/>
              </a:solidFill>
            </a:rPr>
            <a:t>Connect with employees</a:t>
          </a:r>
        </a:p>
      </dgm:t>
    </dgm:pt>
    <dgm:pt modelId="{C57EC9C9-9007-4591-A26A-F767001D64B7}" type="parTrans" cxnId="{3D03E0E2-8801-434D-B3CC-E37FAA06CA2C}">
      <dgm:prSet/>
      <dgm:spPr>
        <a:ln w="12700">
          <a:solidFill>
            <a:srgbClr val="00587C"/>
          </a:solidFill>
        </a:ln>
      </dgm:spPr>
      <dgm:t>
        <a:bodyPr/>
        <a:lstStyle/>
        <a:p>
          <a:endParaRPr lang="en-US" dirty="0"/>
        </a:p>
      </dgm:t>
    </dgm:pt>
    <dgm:pt modelId="{E695CB46-A63C-4AFF-ABAB-DE518B57FEE6}" type="sibTrans" cxnId="{3D03E0E2-8801-434D-B3CC-E37FAA06CA2C}">
      <dgm:prSet/>
      <dgm:spPr/>
      <dgm:t>
        <a:bodyPr/>
        <a:lstStyle/>
        <a:p>
          <a:endParaRPr lang="en-US"/>
        </a:p>
      </dgm:t>
    </dgm:pt>
    <dgm:pt modelId="{279F4D52-C4C1-4FDE-A1ED-CBA553C717F7}">
      <dgm:prSet phldrT="[Text]"/>
      <dgm:spPr>
        <a:solidFill>
          <a:srgbClr val="00587C"/>
        </a:solidFill>
      </dgm:spPr>
      <dgm:t>
        <a:bodyPr/>
        <a:lstStyle/>
        <a:p>
          <a:r>
            <a:rPr lang="en-US" dirty="0">
              <a:solidFill>
                <a:srgbClr val="FFFFFF"/>
              </a:solidFill>
            </a:rPr>
            <a:t>Improve employee experiences</a:t>
          </a:r>
        </a:p>
      </dgm:t>
    </dgm:pt>
    <dgm:pt modelId="{01175C06-27BF-418D-91C1-CB10534A4E5E}" type="parTrans" cxnId="{D650E44C-E771-4BAE-AE7C-BBA57C4EBFA3}">
      <dgm:prSet/>
      <dgm:spPr>
        <a:ln>
          <a:solidFill>
            <a:srgbClr val="16315A"/>
          </a:solidFill>
        </a:ln>
      </dgm:spPr>
      <dgm:t>
        <a:bodyPr/>
        <a:lstStyle/>
        <a:p>
          <a:endParaRPr lang="en-US" dirty="0"/>
        </a:p>
      </dgm:t>
    </dgm:pt>
    <dgm:pt modelId="{2123B025-DF5D-47C0-A283-5995F865350E}" type="sibTrans" cxnId="{D650E44C-E771-4BAE-AE7C-BBA57C4EBFA3}">
      <dgm:prSet/>
      <dgm:spPr/>
      <dgm:t>
        <a:bodyPr/>
        <a:lstStyle/>
        <a:p>
          <a:endParaRPr lang="en-US"/>
        </a:p>
      </dgm:t>
    </dgm:pt>
    <dgm:pt modelId="{530FEB78-64A9-47B7-84CA-805614FBFFD4}">
      <dgm:prSet phldrT="[Text]"/>
      <dgm:spPr>
        <a:solidFill>
          <a:srgbClr val="00587C"/>
        </a:solidFill>
      </dgm:spPr>
      <dgm:t>
        <a:bodyPr/>
        <a:lstStyle/>
        <a:p>
          <a:r>
            <a:rPr lang="en-US" dirty="0">
              <a:solidFill>
                <a:srgbClr val="FFFFFF"/>
              </a:solidFill>
            </a:rPr>
            <a:t>Retain top performers</a:t>
          </a:r>
        </a:p>
      </dgm:t>
    </dgm:pt>
    <dgm:pt modelId="{1A3350DF-0500-4780-8AB2-239E69B46ADF}" type="parTrans" cxnId="{71881398-4CCA-4E1A-8B29-A2197E7269A6}">
      <dgm:prSet/>
      <dgm:spPr>
        <a:ln w="12700">
          <a:solidFill>
            <a:srgbClr val="00587C"/>
          </a:solidFill>
        </a:ln>
      </dgm:spPr>
      <dgm:t>
        <a:bodyPr/>
        <a:lstStyle/>
        <a:p>
          <a:endParaRPr lang="en-US" dirty="0"/>
        </a:p>
      </dgm:t>
    </dgm:pt>
    <dgm:pt modelId="{22997584-30CB-417D-AA1A-06E218C82303}" type="sibTrans" cxnId="{71881398-4CCA-4E1A-8B29-A2197E7269A6}">
      <dgm:prSet/>
      <dgm:spPr/>
      <dgm:t>
        <a:bodyPr/>
        <a:lstStyle/>
        <a:p>
          <a:endParaRPr lang="en-US"/>
        </a:p>
      </dgm:t>
    </dgm:pt>
    <dgm:pt modelId="{80A8B9B2-E069-4CDF-92EC-3923D2CC9AB5}" type="pres">
      <dgm:prSet presAssocID="{5A61C42C-E15C-42E8-8DE6-2F198F3AD1D4}" presName="Name0" presStyleCnt="0">
        <dgm:presLayoutVars>
          <dgm:chPref val="1"/>
          <dgm:dir/>
          <dgm:animOne val="branch"/>
          <dgm:animLvl val="lvl"/>
          <dgm:resizeHandles val="exact"/>
        </dgm:presLayoutVars>
      </dgm:prSet>
      <dgm:spPr/>
    </dgm:pt>
    <dgm:pt modelId="{ADED6BC5-7233-4766-A9CF-56D1CE5BED8C}" type="pres">
      <dgm:prSet presAssocID="{787840E3-A3A3-49A2-86AF-2BCE8CC3FBFA}" presName="root1" presStyleCnt="0"/>
      <dgm:spPr/>
    </dgm:pt>
    <dgm:pt modelId="{02AF26AA-1995-4A66-9576-81C7D0B250E7}" type="pres">
      <dgm:prSet presAssocID="{787840E3-A3A3-49A2-86AF-2BCE8CC3FBFA}" presName="LevelOneTextNode" presStyleLbl="node0" presStyleIdx="0" presStyleCnt="1" custScaleX="262832" custScaleY="72928" custLinFactNeighborY="-84">
        <dgm:presLayoutVars>
          <dgm:chPref val="3"/>
        </dgm:presLayoutVars>
      </dgm:prSet>
      <dgm:spPr/>
    </dgm:pt>
    <dgm:pt modelId="{E23B0D44-C89A-48FD-B28C-FF8A5798AF8B}" type="pres">
      <dgm:prSet presAssocID="{787840E3-A3A3-49A2-86AF-2BCE8CC3FBFA}" presName="level2hierChild" presStyleCnt="0"/>
      <dgm:spPr/>
    </dgm:pt>
    <dgm:pt modelId="{E7D3EF28-47FB-4AED-A55F-0D3F55FD46B9}" type="pres">
      <dgm:prSet presAssocID="{C57EC9C9-9007-4591-A26A-F767001D64B7}" presName="conn2-1" presStyleLbl="parChTrans1D2" presStyleIdx="0" presStyleCnt="3"/>
      <dgm:spPr/>
    </dgm:pt>
    <dgm:pt modelId="{20681D6C-3114-411C-8E69-A5DF7D01833A}" type="pres">
      <dgm:prSet presAssocID="{C57EC9C9-9007-4591-A26A-F767001D64B7}" presName="connTx" presStyleLbl="parChTrans1D2" presStyleIdx="0" presStyleCnt="3"/>
      <dgm:spPr/>
    </dgm:pt>
    <dgm:pt modelId="{D466F64D-4E8E-45ED-A09D-3FDAA7162AC4}" type="pres">
      <dgm:prSet presAssocID="{40C088CC-9D84-4BE5-AE5A-730664C999BC}" presName="root2" presStyleCnt="0"/>
      <dgm:spPr/>
    </dgm:pt>
    <dgm:pt modelId="{CEE46F38-DA89-4B89-9CC1-D5EC93517611}" type="pres">
      <dgm:prSet presAssocID="{40C088CC-9D84-4BE5-AE5A-730664C999BC}" presName="LevelTwoTextNode" presStyleLbl="node2" presStyleIdx="0" presStyleCnt="3" custScaleX="196272">
        <dgm:presLayoutVars>
          <dgm:chPref val="3"/>
        </dgm:presLayoutVars>
      </dgm:prSet>
      <dgm:spPr/>
    </dgm:pt>
    <dgm:pt modelId="{45230952-01D5-49A4-BB73-27B9236E78ED}" type="pres">
      <dgm:prSet presAssocID="{40C088CC-9D84-4BE5-AE5A-730664C999BC}" presName="level3hierChild" presStyleCnt="0"/>
      <dgm:spPr/>
    </dgm:pt>
    <dgm:pt modelId="{A5EA6F26-3108-430D-B20D-E89391512AB2}" type="pres">
      <dgm:prSet presAssocID="{01175C06-27BF-418D-91C1-CB10534A4E5E}" presName="conn2-1" presStyleLbl="parChTrans1D2" presStyleIdx="1" presStyleCnt="3"/>
      <dgm:spPr/>
    </dgm:pt>
    <dgm:pt modelId="{6E949959-AD91-4791-B3F8-A430D795C7C5}" type="pres">
      <dgm:prSet presAssocID="{01175C06-27BF-418D-91C1-CB10534A4E5E}" presName="connTx" presStyleLbl="parChTrans1D2" presStyleIdx="1" presStyleCnt="3"/>
      <dgm:spPr/>
    </dgm:pt>
    <dgm:pt modelId="{9AC9571A-F8B4-4826-BA41-DD7C83A41A51}" type="pres">
      <dgm:prSet presAssocID="{279F4D52-C4C1-4FDE-A1ED-CBA553C717F7}" presName="root2" presStyleCnt="0"/>
      <dgm:spPr/>
    </dgm:pt>
    <dgm:pt modelId="{94B879F3-DED1-40A5-8C04-0CD44B250FEB}" type="pres">
      <dgm:prSet presAssocID="{279F4D52-C4C1-4FDE-A1ED-CBA553C717F7}" presName="LevelTwoTextNode" presStyleLbl="node2" presStyleIdx="1" presStyleCnt="3" custScaleX="196315">
        <dgm:presLayoutVars>
          <dgm:chPref val="3"/>
        </dgm:presLayoutVars>
      </dgm:prSet>
      <dgm:spPr/>
    </dgm:pt>
    <dgm:pt modelId="{3B85C6C0-D43E-442D-BDE2-DD48E7CA7EF8}" type="pres">
      <dgm:prSet presAssocID="{279F4D52-C4C1-4FDE-A1ED-CBA553C717F7}" presName="level3hierChild" presStyleCnt="0"/>
      <dgm:spPr/>
    </dgm:pt>
    <dgm:pt modelId="{6762659E-310A-4D30-910C-4ED43ACE11F7}" type="pres">
      <dgm:prSet presAssocID="{1A3350DF-0500-4780-8AB2-239E69B46ADF}" presName="conn2-1" presStyleLbl="parChTrans1D2" presStyleIdx="2" presStyleCnt="3"/>
      <dgm:spPr/>
    </dgm:pt>
    <dgm:pt modelId="{3283F3E0-CE80-48F2-A592-FA3B6FC4D850}" type="pres">
      <dgm:prSet presAssocID="{1A3350DF-0500-4780-8AB2-239E69B46ADF}" presName="connTx" presStyleLbl="parChTrans1D2" presStyleIdx="2" presStyleCnt="3"/>
      <dgm:spPr/>
    </dgm:pt>
    <dgm:pt modelId="{9FFBD060-F222-452B-BB94-5EB04E35128F}" type="pres">
      <dgm:prSet presAssocID="{530FEB78-64A9-47B7-84CA-805614FBFFD4}" presName="root2" presStyleCnt="0"/>
      <dgm:spPr/>
    </dgm:pt>
    <dgm:pt modelId="{726F94A0-FBA2-4750-9C18-5623C8E33DBF}" type="pres">
      <dgm:prSet presAssocID="{530FEB78-64A9-47B7-84CA-805614FBFFD4}" presName="LevelTwoTextNode" presStyleLbl="node2" presStyleIdx="2" presStyleCnt="3" custScaleX="196315">
        <dgm:presLayoutVars>
          <dgm:chPref val="3"/>
        </dgm:presLayoutVars>
      </dgm:prSet>
      <dgm:spPr/>
    </dgm:pt>
    <dgm:pt modelId="{A0690168-2F3C-427A-90FD-D6C27BA05178}" type="pres">
      <dgm:prSet presAssocID="{530FEB78-64A9-47B7-84CA-805614FBFFD4}" presName="level3hierChild" presStyleCnt="0"/>
      <dgm:spPr/>
    </dgm:pt>
  </dgm:ptLst>
  <dgm:cxnLst>
    <dgm:cxn modelId="{0716E30F-6667-4412-A371-E1CF4A6F24BE}" type="presOf" srcId="{530FEB78-64A9-47B7-84CA-805614FBFFD4}" destId="{726F94A0-FBA2-4750-9C18-5623C8E33DBF}" srcOrd="0" destOrd="0" presId="urn:microsoft.com/office/officeart/2008/layout/HorizontalMultiLevelHierarchy"/>
    <dgm:cxn modelId="{25B48511-CA74-4350-A729-6293515C5825}" type="presOf" srcId="{279F4D52-C4C1-4FDE-A1ED-CBA553C717F7}" destId="{94B879F3-DED1-40A5-8C04-0CD44B250FEB}" srcOrd="0" destOrd="0" presId="urn:microsoft.com/office/officeart/2008/layout/HorizontalMultiLevelHierarchy"/>
    <dgm:cxn modelId="{DB934D15-5EEC-417C-8D9B-AE5A302676FD}" type="presOf" srcId="{40C088CC-9D84-4BE5-AE5A-730664C999BC}" destId="{CEE46F38-DA89-4B89-9CC1-D5EC93517611}" srcOrd="0" destOrd="0" presId="urn:microsoft.com/office/officeart/2008/layout/HorizontalMultiLevelHierarchy"/>
    <dgm:cxn modelId="{07398A19-77AC-4CF2-94DF-EDCEE76C6082}" type="presOf" srcId="{C57EC9C9-9007-4591-A26A-F767001D64B7}" destId="{E7D3EF28-47FB-4AED-A55F-0D3F55FD46B9}" srcOrd="0" destOrd="0" presId="urn:microsoft.com/office/officeart/2008/layout/HorizontalMultiLevelHierarchy"/>
    <dgm:cxn modelId="{5A67E61A-DB44-4D6A-8E82-39DD467F8F68}" type="presOf" srcId="{01175C06-27BF-418D-91C1-CB10534A4E5E}" destId="{A5EA6F26-3108-430D-B20D-E89391512AB2}" srcOrd="0" destOrd="0" presId="urn:microsoft.com/office/officeart/2008/layout/HorizontalMultiLevelHierarchy"/>
    <dgm:cxn modelId="{0979406B-EBC3-4F2E-BB2F-99F4843F984F}" type="presOf" srcId="{787840E3-A3A3-49A2-86AF-2BCE8CC3FBFA}" destId="{02AF26AA-1995-4A66-9576-81C7D0B250E7}" srcOrd="0" destOrd="0" presId="urn:microsoft.com/office/officeart/2008/layout/HorizontalMultiLevelHierarchy"/>
    <dgm:cxn modelId="{D650E44C-E771-4BAE-AE7C-BBA57C4EBFA3}" srcId="{787840E3-A3A3-49A2-86AF-2BCE8CC3FBFA}" destId="{279F4D52-C4C1-4FDE-A1ED-CBA553C717F7}" srcOrd="1" destOrd="0" parTransId="{01175C06-27BF-418D-91C1-CB10534A4E5E}" sibTransId="{2123B025-DF5D-47C0-A283-5995F865350E}"/>
    <dgm:cxn modelId="{9EBF9B74-8333-42F1-B9AF-47D89065DB4D}" type="presOf" srcId="{1A3350DF-0500-4780-8AB2-239E69B46ADF}" destId="{6762659E-310A-4D30-910C-4ED43ACE11F7}" srcOrd="0" destOrd="0" presId="urn:microsoft.com/office/officeart/2008/layout/HorizontalMultiLevelHierarchy"/>
    <dgm:cxn modelId="{F787F18A-C9B4-443A-BEBF-EE70CAE9416D}" type="presOf" srcId="{1A3350DF-0500-4780-8AB2-239E69B46ADF}" destId="{3283F3E0-CE80-48F2-A592-FA3B6FC4D850}" srcOrd="1" destOrd="0" presId="urn:microsoft.com/office/officeart/2008/layout/HorizontalMultiLevelHierarchy"/>
    <dgm:cxn modelId="{B09F5D94-1184-4D33-A68F-FB5D03CB8ED7}" type="presOf" srcId="{C57EC9C9-9007-4591-A26A-F767001D64B7}" destId="{20681D6C-3114-411C-8E69-A5DF7D01833A}" srcOrd="1" destOrd="0" presId="urn:microsoft.com/office/officeart/2008/layout/HorizontalMultiLevelHierarchy"/>
    <dgm:cxn modelId="{71881398-4CCA-4E1A-8B29-A2197E7269A6}" srcId="{787840E3-A3A3-49A2-86AF-2BCE8CC3FBFA}" destId="{530FEB78-64A9-47B7-84CA-805614FBFFD4}" srcOrd="2" destOrd="0" parTransId="{1A3350DF-0500-4780-8AB2-239E69B46ADF}" sibTransId="{22997584-30CB-417D-AA1A-06E218C82303}"/>
    <dgm:cxn modelId="{43CCFFAC-9015-4EA9-9265-234A9A85EAE9}" srcId="{5A61C42C-E15C-42E8-8DE6-2F198F3AD1D4}" destId="{787840E3-A3A3-49A2-86AF-2BCE8CC3FBFA}" srcOrd="0" destOrd="0" parTransId="{1FF0D767-6CD0-4439-92B6-E4D520D297FC}" sibTransId="{188004E0-E321-4728-9E1A-BE5B736CC06D}"/>
    <dgm:cxn modelId="{64519CD3-3DE3-4A8E-AD77-4BC244C674FA}" type="presOf" srcId="{5A61C42C-E15C-42E8-8DE6-2F198F3AD1D4}" destId="{80A8B9B2-E069-4CDF-92EC-3923D2CC9AB5}" srcOrd="0" destOrd="0" presId="urn:microsoft.com/office/officeart/2008/layout/HorizontalMultiLevelHierarchy"/>
    <dgm:cxn modelId="{3D03E0E2-8801-434D-B3CC-E37FAA06CA2C}" srcId="{787840E3-A3A3-49A2-86AF-2BCE8CC3FBFA}" destId="{40C088CC-9D84-4BE5-AE5A-730664C999BC}" srcOrd="0" destOrd="0" parTransId="{C57EC9C9-9007-4591-A26A-F767001D64B7}" sibTransId="{E695CB46-A63C-4AFF-ABAB-DE518B57FEE6}"/>
    <dgm:cxn modelId="{281A54E7-4343-4608-8C5F-17C6FA6F16B3}" type="presOf" srcId="{01175C06-27BF-418D-91C1-CB10534A4E5E}" destId="{6E949959-AD91-4791-B3F8-A430D795C7C5}" srcOrd="1" destOrd="0" presId="urn:microsoft.com/office/officeart/2008/layout/HorizontalMultiLevelHierarchy"/>
    <dgm:cxn modelId="{6D2D8B0D-D190-44D0-B290-755EE97BE564}" type="presParOf" srcId="{80A8B9B2-E069-4CDF-92EC-3923D2CC9AB5}" destId="{ADED6BC5-7233-4766-A9CF-56D1CE5BED8C}" srcOrd="0" destOrd="0" presId="urn:microsoft.com/office/officeart/2008/layout/HorizontalMultiLevelHierarchy"/>
    <dgm:cxn modelId="{54674729-065B-4F5A-9F49-36E95194470A}" type="presParOf" srcId="{ADED6BC5-7233-4766-A9CF-56D1CE5BED8C}" destId="{02AF26AA-1995-4A66-9576-81C7D0B250E7}" srcOrd="0" destOrd="0" presId="urn:microsoft.com/office/officeart/2008/layout/HorizontalMultiLevelHierarchy"/>
    <dgm:cxn modelId="{AA9E145C-3CA9-47D1-8048-7D67F0D608B5}" type="presParOf" srcId="{ADED6BC5-7233-4766-A9CF-56D1CE5BED8C}" destId="{E23B0D44-C89A-48FD-B28C-FF8A5798AF8B}" srcOrd="1" destOrd="0" presId="urn:microsoft.com/office/officeart/2008/layout/HorizontalMultiLevelHierarchy"/>
    <dgm:cxn modelId="{49BFD7D4-9EB9-4238-8C21-8F799C28C292}" type="presParOf" srcId="{E23B0D44-C89A-48FD-B28C-FF8A5798AF8B}" destId="{E7D3EF28-47FB-4AED-A55F-0D3F55FD46B9}" srcOrd="0" destOrd="0" presId="urn:microsoft.com/office/officeart/2008/layout/HorizontalMultiLevelHierarchy"/>
    <dgm:cxn modelId="{CCBAF329-5331-4107-B309-3EE7CCAF8FA1}" type="presParOf" srcId="{E7D3EF28-47FB-4AED-A55F-0D3F55FD46B9}" destId="{20681D6C-3114-411C-8E69-A5DF7D01833A}" srcOrd="0" destOrd="0" presId="urn:microsoft.com/office/officeart/2008/layout/HorizontalMultiLevelHierarchy"/>
    <dgm:cxn modelId="{F1AC7F24-0579-4F2A-8F55-4C605B187ACD}" type="presParOf" srcId="{E23B0D44-C89A-48FD-B28C-FF8A5798AF8B}" destId="{D466F64D-4E8E-45ED-A09D-3FDAA7162AC4}" srcOrd="1" destOrd="0" presId="urn:microsoft.com/office/officeart/2008/layout/HorizontalMultiLevelHierarchy"/>
    <dgm:cxn modelId="{CB78763B-8EF4-4430-9B6E-9E8B656943FF}" type="presParOf" srcId="{D466F64D-4E8E-45ED-A09D-3FDAA7162AC4}" destId="{CEE46F38-DA89-4B89-9CC1-D5EC93517611}" srcOrd="0" destOrd="0" presId="urn:microsoft.com/office/officeart/2008/layout/HorizontalMultiLevelHierarchy"/>
    <dgm:cxn modelId="{BB046BA2-2026-4974-BE23-82B192D6E305}" type="presParOf" srcId="{D466F64D-4E8E-45ED-A09D-3FDAA7162AC4}" destId="{45230952-01D5-49A4-BB73-27B9236E78ED}" srcOrd="1" destOrd="0" presId="urn:microsoft.com/office/officeart/2008/layout/HorizontalMultiLevelHierarchy"/>
    <dgm:cxn modelId="{E1B5B054-6BE9-4EA8-A416-2C27E87673C9}" type="presParOf" srcId="{E23B0D44-C89A-48FD-B28C-FF8A5798AF8B}" destId="{A5EA6F26-3108-430D-B20D-E89391512AB2}" srcOrd="2" destOrd="0" presId="urn:microsoft.com/office/officeart/2008/layout/HorizontalMultiLevelHierarchy"/>
    <dgm:cxn modelId="{EF353A94-2CC4-4113-913B-C9175B14C4A7}" type="presParOf" srcId="{A5EA6F26-3108-430D-B20D-E89391512AB2}" destId="{6E949959-AD91-4791-B3F8-A430D795C7C5}" srcOrd="0" destOrd="0" presId="urn:microsoft.com/office/officeart/2008/layout/HorizontalMultiLevelHierarchy"/>
    <dgm:cxn modelId="{D499AA3D-0577-4B91-A8BC-1241010DE825}" type="presParOf" srcId="{E23B0D44-C89A-48FD-B28C-FF8A5798AF8B}" destId="{9AC9571A-F8B4-4826-BA41-DD7C83A41A51}" srcOrd="3" destOrd="0" presId="urn:microsoft.com/office/officeart/2008/layout/HorizontalMultiLevelHierarchy"/>
    <dgm:cxn modelId="{C06DFAF4-7065-4EDA-8AC3-13F782446FC6}" type="presParOf" srcId="{9AC9571A-F8B4-4826-BA41-DD7C83A41A51}" destId="{94B879F3-DED1-40A5-8C04-0CD44B250FEB}" srcOrd="0" destOrd="0" presId="urn:microsoft.com/office/officeart/2008/layout/HorizontalMultiLevelHierarchy"/>
    <dgm:cxn modelId="{514C6206-EC23-47A9-A46A-1D3C6080EEEA}" type="presParOf" srcId="{9AC9571A-F8B4-4826-BA41-DD7C83A41A51}" destId="{3B85C6C0-D43E-442D-BDE2-DD48E7CA7EF8}" srcOrd="1" destOrd="0" presId="urn:microsoft.com/office/officeart/2008/layout/HorizontalMultiLevelHierarchy"/>
    <dgm:cxn modelId="{6BFEFD3E-E5E0-4407-A884-57005A166B41}" type="presParOf" srcId="{E23B0D44-C89A-48FD-B28C-FF8A5798AF8B}" destId="{6762659E-310A-4D30-910C-4ED43ACE11F7}" srcOrd="4" destOrd="0" presId="urn:microsoft.com/office/officeart/2008/layout/HorizontalMultiLevelHierarchy"/>
    <dgm:cxn modelId="{EBFE9939-37A2-42E2-B0F3-438D1000388C}" type="presParOf" srcId="{6762659E-310A-4D30-910C-4ED43ACE11F7}" destId="{3283F3E0-CE80-48F2-A592-FA3B6FC4D850}" srcOrd="0" destOrd="0" presId="urn:microsoft.com/office/officeart/2008/layout/HorizontalMultiLevelHierarchy"/>
    <dgm:cxn modelId="{D3AE8A7F-CB47-45DE-8A9E-007718F665A6}" type="presParOf" srcId="{E23B0D44-C89A-48FD-B28C-FF8A5798AF8B}" destId="{9FFBD060-F222-452B-BB94-5EB04E35128F}" srcOrd="5" destOrd="0" presId="urn:microsoft.com/office/officeart/2008/layout/HorizontalMultiLevelHierarchy"/>
    <dgm:cxn modelId="{ADDE469A-B5B8-4E16-B195-822008A98981}" type="presParOf" srcId="{9FFBD060-F222-452B-BB94-5EB04E35128F}" destId="{726F94A0-FBA2-4750-9C18-5623C8E33DBF}" srcOrd="0" destOrd="0" presId="urn:microsoft.com/office/officeart/2008/layout/HorizontalMultiLevelHierarchy"/>
    <dgm:cxn modelId="{447AEF77-CC14-4AFA-A6D8-528C0936E8F8}" type="presParOf" srcId="{9FFBD060-F222-452B-BB94-5EB04E35128F}" destId="{A0690168-2F3C-427A-90FD-D6C27BA05178}"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1DA55C-5BC3-4576-B041-2782D85071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7C8BC42-B4ED-443B-9F3B-E34ACA7D98C9}">
      <dgm:prSet phldrT="[Text]" custT="1"/>
      <dgm:spPr>
        <a:solidFill>
          <a:srgbClr val="00587C"/>
        </a:solidFill>
      </dgm:spPr>
      <dgm:t>
        <a:bodyPr/>
        <a:lstStyle/>
        <a:p>
          <a:r>
            <a:rPr lang="en-US" sz="2400" dirty="0">
              <a:solidFill>
                <a:srgbClr val="FFFFFF"/>
              </a:solidFill>
            </a:rPr>
            <a:t>Employees have an innate desire to belong</a:t>
          </a:r>
        </a:p>
      </dgm:t>
    </dgm:pt>
    <dgm:pt modelId="{48230D80-3C45-4D52-A3D8-DC134F54EBD6}" type="parTrans" cxnId="{D6825305-F4E2-4BEF-9FED-EAC81421BFFC}">
      <dgm:prSet/>
      <dgm:spPr/>
      <dgm:t>
        <a:bodyPr/>
        <a:lstStyle/>
        <a:p>
          <a:endParaRPr lang="en-US" sz="2000"/>
        </a:p>
      </dgm:t>
    </dgm:pt>
    <dgm:pt modelId="{93C6B0F3-D218-48AD-AF98-6852B811D193}" type="sibTrans" cxnId="{D6825305-F4E2-4BEF-9FED-EAC81421BFFC}">
      <dgm:prSet/>
      <dgm:spPr>
        <a:ln>
          <a:solidFill>
            <a:srgbClr val="16315A"/>
          </a:solidFill>
        </a:ln>
      </dgm:spPr>
      <dgm:t>
        <a:bodyPr/>
        <a:lstStyle/>
        <a:p>
          <a:endParaRPr lang="en-US" sz="2000"/>
        </a:p>
      </dgm:t>
    </dgm:pt>
    <dgm:pt modelId="{D5ADB592-48C0-4BA7-A117-9C42A8E8BFE4}">
      <dgm:prSet phldrT="[Text]" custT="1"/>
      <dgm:spPr>
        <a:solidFill>
          <a:srgbClr val="00587C"/>
        </a:solidFill>
      </dgm:spPr>
      <dgm:t>
        <a:bodyPr/>
        <a:lstStyle/>
        <a:p>
          <a:r>
            <a:rPr lang="en-US" sz="2400" dirty="0">
              <a:solidFill>
                <a:srgbClr val="FFFFFF"/>
              </a:solidFill>
            </a:rPr>
            <a:t>Leaders must recognize employees as individuals with their own strengths</a:t>
          </a:r>
        </a:p>
      </dgm:t>
    </dgm:pt>
    <dgm:pt modelId="{083F25CA-BE6D-4D94-911E-7F652361A6B6}" type="parTrans" cxnId="{CD18CBFA-AF3C-48DE-8F81-109C05FE16C6}">
      <dgm:prSet/>
      <dgm:spPr/>
      <dgm:t>
        <a:bodyPr/>
        <a:lstStyle/>
        <a:p>
          <a:endParaRPr lang="en-US" sz="2000"/>
        </a:p>
      </dgm:t>
    </dgm:pt>
    <dgm:pt modelId="{720EC9F6-26D8-4A53-BFF1-6E57410467A7}" type="sibTrans" cxnId="{CD18CBFA-AF3C-48DE-8F81-109C05FE16C6}">
      <dgm:prSet/>
      <dgm:spPr/>
      <dgm:t>
        <a:bodyPr/>
        <a:lstStyle/>
        <a:p>
          <a:endParaRPr lang="en-US" sz="2000"/>
        </a:p>
      </dgm:t>
    </dgm:pt>
    <dgm:pt modelId="{568AC949-AC8F-4098-9BCE-6A9263BD8C08}">
      <dgm:prSet phldrT="[Text]" custT="1"/>
      <dgm:spPr>
        <a:solidFill>
          <a:srgbClr val="00587C"/>
        </a:solidFill>
      </dgm:spPr>
      <dgm:t>
        <a:bodyPr/>
        <a:lstStyle/>
        <a:p>
          <a:r>
            <a:rPr lang="en-US" sz="2400" dirty="0">
              <a:solidFill>
                <a:srgbClr val="FFFFFF"/>
              </a:solidFill>
            </a:rPr>
            <a:t>Healthy work environment will lift individuals up to be their best self</a:t>
          </a:r>
        </a:p>
      </dgm:t>
    </dgm:pt>
    <dgm:pt modelId="{220F5CF5-E27D-4C1E-B913-6C42BF36EDAF}" type="parTrans" cxnId="{122BDAC9-C511-4585-AC65-69377D94F559}">
      <dgm:prSet/>
      <dgm:spPr/>
      <dgm:t>
        <a:bodyPr/>
        <a:lstStyle/>
        <a:p>
          <a:endParaRPr lang="en-US" sz="2000"/>
        </a:p>
      </dgm:t>
    </dgm:pt>
    <dgm:pt modelId="{BDD4BF81-D2FC-4891-B938-21B8F3576A52}" type="sibTrans" cxnId="{122BDAC9-C511-4585-AC65-69377D94F559}">
      <dgm:prSet/>
      <dgm:spPr/>
      <dgm:t>
        <a:bodyPr/>
        <a:lstStyle/>
        <a:p>
          <a:endParaRPr lang="en-US" sz="2000"/>
        </a:p>
      </dgm:t>
    </dgm:pt>
    <dgm:pt modelId="{BF250269-DEF5-49DC-9FE8-F3020D34B322}">
      <dgm:prSet custT="1"/>
      <dgm:spPr>
        <a:solidFill>
          <a:srgbClr val="00587C"/>
        </a:solidFill>
      </dgm:spPr>
      <dgm:t>
        <a:bodyPr/>
        <a:lstStyle/>
        <a:p>
          <a:r>
            <a:rPr lang="en-US" sz="2400" dirty="0">
              <a:solidFill>
                <a:srgbClr val="FFFFFF"/>
              </a:solidFill>
            </a:rPr>
            <a:t>Employees are motivated to improve when they are inspired by one another</a:t>
          </a:r>
        </a:p>
      </dgm:t>
    </dgm:pt>
    <dgm:pt modelId="{078DC8FA-C392-4F39-A539-F5477248B8F4}" type="parTrans" cxnId="{4C4EF7CE-AD12-493A-BCB3-117A69D2696F}">
      <dgm:prSet/>
      <dgm:spPr/>
      <dgm:t>
        <a:bodyPr/>
        <a:lstStyle/>
        <a:p>
          <a:endParaRPr lang="en-US" sz="2000"/>
        </a:p>
      </dgm:t>
    </dgm:pt>
    <dgm:pt modelId="{51D5E6D9-1679-4E44-B718-81A091EA2FFB}" type="sibTrans" cxnId="{4C4EF7CE-AD12-493A-BCB3-117A69D2696F}">
      <dgm:prSet/>
      <dgm:spPr/>
      <dgm:t>
        <a:bodyPr/>
        <a:lstStyle/>
        <a:p>
          <a:endParaRPr lang="en-US" sz="2000"/>
        </a:p>
      </dgm:t>
    </dgm:pt>
    <dgm:pt modelId="{F07516EB-5FBE-45DE-83CA-5421392A18BA}" type="pres">
      <dgm:prSet presAssocID="{FF1DA55C-5BC3-4576-B041-2782D850718F}" presName="Name0" presStyleCnt="0">
        <dgm:presLayoutVars>
          <dgm:chMax val="7"/>
          <dgm:chPref val="7"/>
          <dgm:dir/>
        </dgm:presLayoutVars>
      </dgm:prSet>
      <dgm:spPr/>
    </dgm:pt>
    <dgm:pt modelId="{06C0D4B1-B22D-44DD-933C-E8DA448F5CAE}" type="pres">
      <dgm:prSet presAssocID="{FF1DA55C-5BC3-4576-B041-2782D850718F}" presName="Name1" presStyleCnt="0"/>
      <dgm:spPr/>
    </dgm:pt>
    <dgm:pt modelId="{5D3B4EA9-7EFD-4FAE-B1F8-A0F3E4DEC01C}" type="pres">
      <dgm:prSet presAssocID="{FF1DA55C-5BC3-4576-B041-2782D850718F}" presName="cycle" presStyleCnt="0"/>
      <dgm:spPr/>
    </dgm:pt>
    <dgm:pt modelId="{9518982E-00AB-4492-8673-364E79016E04}" type="pres">
      <dgm:prSet presAssocID="{FF1DA55C-5BC3-4576-B041-2782D850718F}" presName="srcNode" presStyleLbl="node1" presStyleIdx="0" presStyleCnt="4"/>
      <dgm:spPr/>
    </dgm:pt>
    <dgm:pt modelId="{CBEFF290-4BA5-454C-A509-683255F406F6}" type="pres">
      <dgm:prSet presAssocID="{FF1DA55C-5BC3-4576-B041-2782D850718F}" presName="conn" presStyleLbl="parChTrans1D2" presStyleIdx="0" presStyleCnt="1" custLinFactNeighborX="-11381" custLinFactNeighborY="-1171"/>
      <dgm:spPr/>
    </dgm:pt>
    <dgm:pt modelId="{DBD1508E-F498-4ED6-8B3C-6FEE2F764701}" type="pres">
      <dgm:prSet presAssocID="{FF1DA55C-5BC3-4576-B041-2782D850718F}" presName="extraNode" presStyleLbl="node1" presStyleIdx="0" presStyleCnt="4"/>
      <dgm:spPr/>
    </dgm:pt>
    <dgm:pt modelId="{7CABE7B1-8D41-4DD0-BFED-18337263DA13}" type="pres">
      <dgm:prSet presAssocID="{FF1DA55C-5BC3-4576-B041-2782D850718F}" presName="dstNode" presStyleLbl="node1" presStyleIdx="0" presStyleCnt="4"/>
      <dgm:spPr/>
    </dgm:pt>
    <dgm:pt modelId="{6BB6D1E6-36C0-4342-90E8-A1313104CE12}" type="pres">
      <dgm:prSet presAssocID="{47C8BC42-B4ED-443B-9F3B-E34ACA7D98C9}" presName="text_1" presStyleLbl="node1" presStyleIdx="0" presStyleCnt="4">
        <dgm:presLayoutVars>
          <dgm:bulletEnabled val="1"/>
        </dgm:presLayoutVars>
      </dgm:prSet>
      <dgm:spPr/>
    </dgm:pt>
    <dgm:pt modelId="{82D9CA3E-6653-428E-8C2D-3C658589667D}" type="pres">
      <dgm:prSet presAssocID="{47C8BC42-B4ED-443B-9F3B-E34ACA7D98C9}" presName="accent_1" presStyleCnt="0"/>
      <dgm:spPr/>
    </dgm:pt>
    <dgm:pt modelId="{CDEF250F-4D98-4676-B987-FF99701168B3}" type="pres">
      <dgm:prSet presAssocID="{47C8BC42-B4ED-443B-9F3B-E34ACA7D98C9}" presName="accentRepeatNode" presStyleLbl="solidFgAcc1" presStyleIdx="0" presStyleCnt="4"/>
      <dgm:spPr>
        <a:solidFill>
          <a:srgbClr val="FFFFFF"/>
        </a:solidFill>
        <a:ln w="19050">
          <a:solidFill>
            <a:srgbClr val="16315A"/>
          </a:solidFill>
        </a:ln>
      </dgm:spPr>
    </dgm:pt>
    <dgm:pt modelId="{8618D4EA-9A3B-416E-8D3C-0AAA37C66FC3}" type="pres">
      <dgm:prSet presAssocID="{D5ADB592-48C0-4BA7-A117-9C42A8E8BFE4}" presName="text_2" presStyleLbl="node1" presStyleIdx="1" presStyleCnt="4">
        <dgm:presLayoutVars>
          <dgm:bulletEnabled val="1"/>
        </dgm:presLayoutVars>
      </dgm:prSet>
      <dgm:spPr/>
    </dgm:pt>
    <dgm:pt modelId="{E5ADB993-C11B-432C-B96C-4615A9305F79}" type="pres">
      <dgm:prSet presAssocID="{D5ADB592-48C0-4BA7-A117-9C42A8E8BFE4}" presName="accent_2" presStyleCnt="0"/>
      <dgm:spPr/>
    </dgm:pt>
    <dgm:pt modelId="{B20B444B-2CA9-429B-9CD9-4640D1F51E42}" type="pres">
      <dgm:prSet presAssocID="{D5ADB592-48C0-4BA7-A117-9C42A8E8BFE4}" presName="accentRepeatNode" presStyleLbl="solidFgAcc1" presStyleIdx="1" presStyleCnt="4" custLinFactNeighborX="-9336" custLinFactNeighborY="1666"/>
      <dgm:spPr>
        <a:solidFill>
          <a:srgbClr val="FFFFFF"/>
        </a:solidFill>
        <a:ln w="19050">
          <a:solidFill>
            <a:srgbClr val="16315A"/>
          </a:solidFill>
        </a:ln>
      </dgm:spPr>
    </dgm:pt>
    <dgm:pt modelId="{D9E6324A-304E-4BF4-B562-F7C71205FB0B}" type="pres">
      <dgm:prSet presAssocID="{568AC949-AC8F-4098-9BCE-6A9263BD8C08}" presName="text_3" presStyleLbl="node1" presStyleIdx="2" presStyleCnt="4">
        <dgm:presLayoutVars>
          <dgm:bulletEnabled val="1"/>
        </dgm:presLayoutVars>
      </dgm:prSet>
      <dgm:spPr/>
    </dgm:pt>
    <dgm:pt modelId="{61A377F2-6FDA-467D-8A7B-A5F8B73CAB51}" type="pres">
      <dgm:prSet presAssocID="{568AC949-AC8F-4098-9BCE-6A9263BD8C08}" presName="accent_3" presStyleCnt="0"/>
      <dgm:spPr/>
    </dgm:pt>
    <dgm:pt modelId="{849578B3-15D8-4E56-A511-00593270E09D}" type="pres">
      <dgm:prSet presAssocID="{568AC949-AC8F-4098-9BCE-6A9263BD8C08}" presName="accentRepeatNode" presStyleLbl="solidFgAcc1" presStyleIdx="2" presStyleCnt="4"/>
      <dgm:spPr>
        <a:solidFill>
          <a:srgbClr val="FFFFFF"/>
        </a:solidFill>
        <a:ln w="19050">
          <a:solidFill>
            <a:srgbClr val="16315A"/>
          </a:solidFill>
        </a:ln>
      </dgm:spPr>
    </dgm:pt>
    <dgm:pt modelId="{7CA9A813-7DAE-415F-A637-C83619E3BFDD}" type="pres">
      <dgm:prSet presAssocID="{BF250269-DEF5-49DC-9FE8-F3020D34B322}" presName="text_4" presStyleLbl="node1" presStyleIdx="3" presStyleCnt="4">
        <dgm:presLayoutVars>
          <dgm:bulletEnabled val="1"/>
        </dgm:presLayoutVars>
      </dgm:prSet>
      <dgm:spPr/>
    </dgm:pt>
    <dgm:pt modelId="{28CB6A9B-58CC-4E0B-BDD2-270E39FB3D69}" type="pres">
      <dgm:prSet presAssocID="{BF250269-DEF5-49DC-9FE8-F3020D34B322}" presName="accent_4" presStyleCnt="0"/>
      <dgm:spPr/>
    </dgm:pt>
    <dgm:pt modelId="{D883B5B5-E880-420A-826F-EA868C58386C}" type="pres">
      <dgm:prSet presAssocID="{BF250269-DEF5-49DC-9FE8-F3020D34B322}" presName="accentRepeatNode" presStyleLbl="solidFgAcc1" presStyleIdx="3" presStyleCnt="4"/>
      <dgm:spPr>
        <a:solidFill>
          <a:srgbClr val="FFFFFF"/>
        </a:solidFill>
        <a:ln w="19050">
          <a:solidFill>
            <a:srgbClr val="16315A"/>
          </a:solidFill>
        </a:ln>
      </dgm:spPr>
    </dgm:pt>
  </dgm:ptLst>
  <dgm:cxnLst>
    <dgm:cxn modelId="{D6825305-F4E2-4BEF-9FED-EAC81421BFFC}" srcId="{FF1DA55C-5BC3-4576-B041-2782D850718F}" destId="{47C8BC42-B4ED-443B-9F3B-E34ACA7D98C9}" srcOrd="0" destOrd="0" parTransId="{48230D80-3C45-4D52-A3D8-DC134F54EBD6}" sibTransId="{93C6B0F3-D218-48AD-AF98-6852B811D193}"/>
    <dgm:cxn modelId="{47ABEE0E-AB41-4A10-9FCF-2FFEABEE31E6}" type="presOf" srcId="{568AC949-AC8F-4098-9BCE-6A9263BD8C08}" destId="{D9E6324A-304E-4BF4-B562-F7C71205FB0B}" srcOrd="0" destOrd="0" presId="urn:microsoft.com/office/officeart/2008/layout/VerticalCurvedList"/>
    <dgm:cxn modelId="{FAB59977-08E9-4166-B7A1-3A62A650D684}" type="presOf" srcId="{BF250269-DEF5-49DC-9FE8-F3020D34B322}" destId="{7CA9A813-7DAE-415F-A637-C83619E3BFDD}" srcOrd="0" destOrd="0" presId="urn:microsoft.com/office/officeart/2008/layout/VerticalCurvedList"/>
    <dgm:cxn modelId="{7588489D-0522-4311-83A9-7C2CE0C706F8}" type="presOf" srcId="{D5ADB592-48C0-4BA7-A117-9C42A8E8BFE4}" destId="{8618D4EA-9A3B-416E-8D3C-0AAA37C66FC3}" srcOrd="0" destOrd="0" presId="urn:microsoft.com/office/officeart/2008/layout/VerticalCurvedList"/>
    <dgm:cxn modelId="{4F55C5B8-E777-4005-B3F6-5B61C18F5040}" type="presOf" srcId="{FF1DA55C-5BC3-4576-B041-2782D850718F}" destId="{F07516EB-5FBE-45DE-83CA-5421392A18BA}" srcOrd="0" destOrd="0" presId="urn:microsoft.com/office/officeart/2008/layout/VerticalCurvedList"/>
    <dgm:cxn modelId="{122BDAC9-C511-4585-AC65-69377D94F559}" srcId="{FF1DA55C-5BC3-4576-B041-2782D850718F}" destId="{568AC949-AC8F-4098-9BCE-6A9263BD8C08}" srcOrd="2" destOrd="0" parTransId="{220F5CF5-E27D-4C1E-B913-6C42BF36EDAF}" sibTransId="{BDD4BF81-D2FC-4891-B938-21B8F3576A52}"/>
    <dgm:cxn modelId="{4C4EF7CE-AD12-493A-BCB3-117A69D2696F}" srcId="{FF1DA55C-5BC3-4576-B041-2782D850718F}" destId="{BF250269-DEF5-49DC-9FE8-F3020D34B322}" srcOrd="3" destOrd="0" parTransId="{078DC8FA-C392-4F39-A539-F5477248B8F4}" sibTransId="{51D5E6D9-1679-4E44-B718-81A091EA2FFB}"/>
    <dgm:cxn modelId="{D3C82EE6-2AA7-45D9-83CA-7D69E46A2E02}" type="presOf" srcId="{93C6B0F3-D218-48AD-AF98-6852B811D193}" destId="{CBEFF290-4BA5-454C-A509-683255F406F6}" srcOrd="0" destOrd="0" presId="urn:microsoft.com/office/officeart/2008/layout/VerticalCurvedList"/>
    <dgm:cxn modelId="{CD18CBFA-AF3C-48DE-8F81-109C05FE16C6}" srcId="{FF1DA55C-5BC3-4576-B041-2782D850718F}" destId="{D5ADB592-48C0-4BA7-A117-9C42A8E8BFE4}" srcOrd="1" destOrd="0" parTransId="{083F25CA-BE6D-4D94-911E-7F652361A6B6}" sibTransId="{720EC9F6-26D8-4A53-BFF1-6E57410467A7}"/>
    <dgm:cxn modelId="{D58D4CFB-0C20-409E-9925-89993B5AD0AD}" type="presOf" srcId="{47C8BC42-B4ED-443B-9F3B-E34ACA7D98C9}" destId="{6BB6D1E6-36C0-4342-90E8-A1313104CE12}" srcOrd="0" destOrd="0" presId="urn:microsoft.com/office/officeart/2008/layout/VerticalCurvedList"/>
    <dgm:cxn modelId="{814D8F81-378D-4D10-A966-5D73D9F48B89}" type="presParOf" srcId="{F07516EB-5FBE-45DE-83CA-5421392A18BA}" destId="{06C0D4B1-B22D-44DD-933C-E8DA448F5CAE}" srcOrd="0" destOrd="0" presId="urn:microsoft.com/office/officeart/2008/layout/VerticalCurvedList"/>
    <dgm:cxn modelId="{BCF92B79-4724-4E30-9C85-D7ECD5E29ED8}" type="presParOf" srcId="{06C0D4B1-B22D-44DD-933C-E8DA448F5CAE}" destId="{5D3B4EA9-7EFD-4FAE-B1F8-A0F3E4DEC01C}" srcOrd="0" destOrd="0" presId="urn:microsoft.com/office/officeart/2008/layout/VerticalCurvedList"/>
    <dgm:cxn modelId="{97F0E49B-4557-44C2-B76E-177DA027D729}" type="presParOf" srcId="{5D3B4EA9-7EFD-4FAE-B1F8-A0F3E4DEC01C}" destId="{9518982E-00AB-4492-8673-364E79016E04}" srcOrd="0" destOrd="0" presId="urn:microsoft.com/office/officeart/2008/layout/VerticalCurvedList"/>
    <dgm:cxn modelId="{A6B1E87F-5633-4F55-8B9A-7A70D4A6BE32}" type="presParOf" srcId="{5D3B4EA9-7EFD-4FAE-B1F8-A0F3E4DEC01C}" destId="{CBEFF290-4BA5-454C-A509-683255F406F6}" srcOrd="1" destOrd="0" presId="urn:microsoft.com/office/officeart/2008/layout/VerticalCurvedList"/>
    <dgm:cxn modelId="{4F45F1A1-4E99-49DE-84F3-E6437AF8B6D8}" type="presParOf" srcId="{5D3B4EA9-7EFD-4FAE-B1F8-A0F3E4DEC01C}" destId="{DBD1508E-F498-4ED6-8B3C-6FEE2F764701}" srcOrd="2" destOrd="0" presId="urn:microsoft.com/office/officeart/2008/layout/VerticalCurvedList"/>
    <dgm:cxn modelId="{593211B9-8906-4078-AEE0-C7CDD2E5430E}" type="presParOf" srcId="{5D3B4EA9-7EFD-4FAE-B1F8-A0F3E4DEC01C}" destId="{7CABE7B1-8D41-4DD0-BFED-18337263DA13}" srcOrd="3" destOrd="0" presId="urn:microsoft.com/office/officeart/2008/layout/VerticalCurvedList"/>
    <dgm:cxn modelId="{C9D78EC7-CBFF-4E29-8030-593E4CC0DBEA}" type="presParOf" srcId="{06C0D4B1-B22D-44DD-933C-E8DA448F5CAE}" destId="{6BB6D1E6-36C0-4342-90E8-A1313104CE12}" srcOrd="1" destOrd="0" presId="urn:microsoft.com/office/officeart/2008/layout/VerticalCurvedList"/>
    <dgm:cxn modelId="{4EE33FA3-864F-4360-97A2-ABFB57374F89}" type="presParOf" srcId="{06C0D4B1-B22D-44DD-933C-E8DA448F5CAE}" destId="{82D9CA3E-6653-428E-8C2D-3C658589667D}" srcOrd="2" destOrd="0" presId="urn:microsoft.com/office/officeart/2008/layout/VerticalCurvedList"/>
    <dgm:cxn modelId="{3AD2758A-CFDE-4820-A585-E46DCD8F7AFE}" type="presParOf" srcId="{82D9CA3E-6653-428E-8C2D-3C658589667D}" destId="{CDEF250F-4D98-4676-B987-FF99701168B3}" srcOrd="0" destOrd="0" presId="urn:microsoft.com/office/officeart/2008/layout/VerticalCurvedList"/>
    <dgm:cxn modelId="{BC60D76C-7853-41EC-B7DA-CBE97F1D682C}" type="presParOf" srcId="{06C0D4B1-B22D-44DD-933C-E8DA448F5CAE}" destId="{8618D4EA-9A3B-416E-8D3C-0AAA37C66FC3}" srcOrd="3" destOrd="0" presId="urn:microsoft.com/office/officeart/2008/layout/VerticalCurvedList"/>
    <dgm:cxn modelId="{932D755B-AD8A-45C7-B8A5-1F1CD9B3548C}" type="presParOf" srcId="{06C0D4B1-B22D-44DD-933C-E8DA448F5CAE}" destId="{E5ADB993-C11B-432C-B96C-4615A9305F79}" srcOrd="4" destOrd="0" presId="urn:microsoft.com/office/officeart/2008/layout/VerticalCurvedList"/>
    <dgm:cxn modelId="{41A073E1-DE03-4019-8C17-4895A5ED1EF2}" type="presParOf" srcId="{E5ADB993-C11B-432C-B96C-4615A9305F79}" destId="{B20B444B-2CA9-429B-9CD9-4640D1F51E42}" srcOrd="0" destOrd="0" presId="urn:microsoft.com/office/officeart/2008/layout/VerticalCurvedList"/>
    <dgm:cxn modelId="{6CCB31E1-25BC-4111-BC14-5D209F1EC0B0}" type="presParOf" srcId="{06C0D4B1-B22D-44DD-933C-E8DA448F5CAE}" destId="{D9E6324A-304E-4BF4-B562-F7C71205FB0B}" srcOrd="5" destOrd="0" presId="urn:microsoft.com/office/officeart/2008/layout/VerticalCurvedList"/>
    <dgm:cxn modelId="{8EB4FC68-9829-4AD0-8EAA-C9CF8596284A}" type="presParOf" srcId="{06C0D4B1-B22D-44DD-933C-E8DA448F5CAE}" destId="{61A377F2-6FDA-467D-8A7B-A5F8B73CAB51}" srcOrd="6" destOrd="0" presId="urn:microsoft.com/office/officeart/2008/layout/VerticalCurvedList"/>
    <dgm:cxn modelId="{9C103E7B-8DF6-4B89-9913-9D2AD3588840}" type="presParOf" srcId="{61A377F2-6FDA-467D-8A7B-A5F8B73CAB51}" destId="{849578B3-15D8-4E56-A511-00593270E09D}" srcOrd="0" destOrd="0" presId="urn:microsoft.com/office/officeart/2008/layout/VerticalCurvedList"/>
    <dgm:cxn modelId="{5EDC4492-46E0-420D-93E5-12B9C7E27CE2}" type="presParOf" srcId="{06C0D4B1-B22D-44DD-933C-E8DA448F5CAE}" destId="{7CA9A813-7DAE-415F-A637-C83619E3BFDD}" srcOrd="7" destOrd="0" presId="urn:microsoft.com/office/officeart/2008/layout/VerticalCurvedList"/>
    <dgm:cxn modelId="{3117BF4B-54C4-4EF2-A96F-006F885705B7}" type="presParOf" srcId="{06C0D4B1-B22D-44DD-933C-E8DA448F5CAE}" destId="{28CB6A9B-58CC-4E0B-BDD2-270E39FB3D69}" srcOrd="8" destOrd="0" presId="urn:microsoft.com/office/officeart/2008/layout/VerticalCurvedList"/>
    <dgm:cxn modelId="{5170175C-9F55-4DE2-BEEE-1F0CD6FD7FA2}" type="presParOf" srcId="{28CB6A9B-58CC-4E0B-BDD2-270E39FB3D69}" destId="{D883B5B5-E880-420A-826F-EA868C5838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D9BFED-21ED-458B-B988-719170100F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35AD03-B1D4-4F05-AF90-4AB405861AAF}">
      <dgm:prSet phldrT="[Text]"/>
      <dgm:spPr>
        <a:solidFill>
          <a:srgbClr val="00587C"/>
        </a:solidFill>
      </dgm:spPr>
      <dgm:t>
        <a:bodyPr/>
        <a:lstStyle/>
        <a:p>
          <a:r>
            <a:rPr lang="en-US" dirty="0">
              <a:solidFill>
                <a:srgbClr val="FFFFFF"/>
              </a:solidFill>
            </a:rPr>
            <a:t>Short period of time to build trust when called upon</a:t>
          </a:r>
        </a:p>
      </dgm:t>
    </dgm:pt>
    <dgm:pt modelId="{35A29F06-931E-4774-ABFD-D9F0A038F687}" type="parTrans" cxnId="{1B527B1B-6722-4A40-9520-34DA1307DCF8}">
      <dgm:prSet/>
      <dgm:spPr/>
      <dgm:t>
        <a:bodyPr/>
        <a:lstStyle/>
        <a:p>
          <a:endParaRPr lang="en-US"/>
        </a:p>
      </dgm:t>
    </dgm:pt>
    <dgm:pt modelId="{A0822BA2-1177-41F5-8786-8EC199B85C66}" type="sibTrans" cxnId="{1B527B1B-6722-4A40-9520-34DA1307DCF8}">
      <dgm:prSet/>
      <dgm:spPr/>
      <dgm:t>
        <a:bodyPr/>
        <a:lstStyle/>
        <a:p>
          <a:endParaRPr lang="en-US"/>
        </a:p>
      </dgm:t>
    </dgm:pt>
    <dgm:pt modelId="{297A53C4-9519-4209-8C42-89664A1A0482}">
      <dgm:prSet phldrT="[Text]"/>
      <dgm:spPr>
        <a:solidFill>
          <a:srgbClr val="00587C"/>
        </a:solidFill>
      </dgm:spPr>
      <dgm:t>
        <a:bodyPr/>
        <a:lstStyle/>
        <a:p>
          <a:r>
            <a:rPr lang="en-US" dirty="0">
              <a:solidFill>
                <a:srgbClr val="FFFFFF"/>
              </a:solidFill>
            </a:rPr>
            <a:t>Employee must feel heard and appreciated</a:t>
          </a:r>
        </a:p>
      </dgm:t>
    </dgm:pt>
    <dgm:pt modelId="{5177DE61-6B4F-4508-8A61-BDB943AE72CE}" type="parTrans" cxnId="{E57B23BD-6C02-4E43-9BBF-CC1AB7E12492}">
      <dgm:prSet/>
      <dgm:spPr/>
      <dgm:t>
        <a:bodyPr/>
        <a:lstStyle/>
        <a:p>
          <a:endParaRPr lang="en-US"/>
        </a:p>
      </dgm:t>
    </dgm:pt>
    <dgm:pt modelId="{E4192B24-61A2-4063-B924-02C449E686AB}" type="sibTrans" cxnId="{E57B23BD-6C02-4E43-9BBF-CC1AB7E12492}">
      <dgm:prSet/>
      <dgm:spPr/>
      <dgm:t>
        <a:bodyPr/>
        <a:lstStyle/>
        <a:p>
          <a:endParaRPr lang="en-US"/>
        </a:p>
      </dgm:t>
    </dgm:pt>
    <dgm:pt modelId="{B8B35EC6-A9A8-43E1-959B-E778AB82E6A3}">
      <dgm:prSet phldrT="[Text]"/>
      <dgm:spPr>
        <a:solidFill>
          <a:srgbClr val="00587C"/>
        </a:solidFill>
      </dgm:spPr>
      <dgm:t>
        <a:bodyPr/>
        <a:lstStyle/>
        <a:p>
          <a:r>
            <a:rPr lang="en-US" dirty="0">
              <a:solidFill>
                <a:srgbClr val="FFFFFF"/>
              </a:solidFill>
            </a:rPr>
            <a:t>Must go above and beyond to create a memorable experience</a:t>
          </a:r>
        </a:p>
      </dgm:t>
    </dgm:pt>
    <dgm:pt modelId="{DFEA84FD-2941-4649-983F-1EC5979A425E}" type="parTrans" cxnId="{58C8A980-2640-48D3-84C9-48C6430884B3}">
      <dgm:prSet/>
      <dgm:spPr/>
      <dgm:t>
        <a:bodyPr/>
        <a:lstStyle/>
        <a:p>
          <a:endParaRPr lang="en-US"/>
        </a:p>
      </dgm:t>
    </dgm:pt>
    <dgm:pt modelId="{CDC36DD2-D623-46F1-8B3A-1A7B74625991}" type="sibTrans" cxnId="{58C8A980-2640-48D3-84C9-48C6430884B3}">
      <dgm:prSet/>
      <dgm:spPr/>
      <dgm:t>
        <a:bodyPr/>
        <a:lstStyle/>
        <a:p>
          <a:endParaRPr lang="en-US"/>
        </a:p>
      </dgm:t>
    </dgm:pt>
    <dgm:pt modelId="{215272B4-EA57-4820-8717-040109407FF0}">
      <dgm:prSet phldrT="[Text]"/>
      <dgm:spPr>
        <a:solidFill>
          <a:srgbClr val="00587C"/>
        </a:solidFill>
      </dgm:spPr>
      <dgm:t>
        <a:bodyPr/>
        <a:lstStyle/>
        <a:p>
          <a:r>
            <a:rPr lang="en-US" dirty="0">
              <a:solidFill>
                <a:srgbClr val="FFFFFF"/>
              </a:solidFill>
            </a:rPr>
            <a:t>Help employee or get them to someone else in a timely manner</a:t>
          </a:r>
        </a:p>
      </dgm:t>
    </dgm:pt>
    <dgm:pt modelId="{DB01F3E3-BECB-4F38-9850-73479A386F14}" type="parTrans" cxnId="{C7DEA83E-2F3F-4B7A-856C-ADDEA9235F2A}">
      <dgm:prSet/>
      <dgm:spPr/>
      <dgm:t>
        <a:bodyPr/>
        <a:lstStyle/>
        <a:p>
          <a:endParaRPr lang="en-US"/>
        </a:p>
      </dgm:t>
    </dgm:pt>
    <dgm:pt modelId="{EC965E9A-D2F7-4FAA-BEC2-472C24946A40}" type="sibTrans" cxnId="{C7DEA83E-2F3F-4B7A-856C-ADDEA9235F2A}">
      <dgm:prSet/>
      <dgm:spPr/>
      <dgm:t>
        <a:bodyPr/>
        <a:lstStyle/>
        <a:p>
          <a:endParaRPr lang="en-US"/>
        </a:p>
      </dgm:t>
    </dgm:pt>
    <dgm:pt modelId="{2933CE09-5F0D-4218-8D11-FCE999BCE642}">
      <dgm:prSet phldrT="[Text]"/>
      <dgm:spPr>
        <a:solidFill>
          <a:srgbClr val="00587C"/>
        </a:solidFill>
      </dgm:spPr>
      <dgm:t>
        <a:bodyPr/>
        <a:lstStyle/>
        <a:p>
          <a:r>
            <a:rPr lang="en-US" dirty="0">
              <a:solidFill>
                <a:srgbClr val="FFFFFF"/>
              </a:solidFill>
            </a:rPr>
            <a:t>Employee must be helped in a kind and compassionate manner</a:t>
          </a:r>
        </a:p>
      </dgm:t>
    </dgm:pt>
    <dgm:pt modelId="{7FAFFA7B-BF9B-44E9-8E89-7CF2F296D0D5}" type="parTrans" cxnId="{67EEEA01-9252-4174-B582-923A3585530A}">
      <dgm:prSet/>
      <dgm:spPr/>
      <dgm:t>
        <a:bodyPr/>
        <a:lstStyle/>
        <a:p>
          <a:endParaRPr lang="en-US"/>
        </a:p>
      </dgm:t>
    </dgm:pt>
    <dgm:pt modelId="{C6823E47-134E-47B9-9B0A-C987233EADC5}" type="sibTrans" cxnId="{67EEEA01-9252-4174-B582-923A3585530A}">
      <dgm:prSet/>
      <dgm:spPr/>
      <dgm:t>
        <a:bodyPr/>
        <a:lstStyle/>
        <a:p>
          <a:endParaRPr lang="en-US"/>
        </a:p>
      </dgm:t>
    </dgm:pt>
    <dgm:pt modelId="{B8959916-D618-4C5B-B5E2-76E951FD9C81}" type="pres">
      <dgm:prSet presAssocID="{07D9BFED-21ED-458B-B988-719170100FBB}" presName="diagram" presStyleCnt="0">
        <dgm:presLayoutVars>
          <dgm:dir/>
          <dgm:resizeHandles val="exact"/>
        </dgm:presLayoutVars>
      </dgm:prSet>
      <dgm:spPr/>
    </dgm:pt>
    <dgm:pt modelId="{01136282-E973-4280-8216-F11C8188B6C4}" type="pres">
      <dgm:prSet presAssocID="{CB35AD03-B1D4-4F05-AF90-4AB405861AAF}" presName="node" presStyleLbl="node1" presStyleIdx="0" presStyleCnt="5">
        <dgm:presLayoutVars>
          <dgm:bulletEnabled val="1"/>
        </dgm:presLayoutVars>
      </dgm:prSet>
      <dgm:spPr/>
    </dgm:pt>
    <dgm:pt modelId="{B00A5225-1D86-494A-A635-D41EEA0E11B6}" type="pres">
      <dgm:prSet presAssocID="{A0822BA2-1177-41F5-8786-8EC199B85C66}" presName="sibTrans" presStyleCnt="0"/>
      <dgm:spPr/>
    </dgm:pt>
    <dgm:pt modelId="{75C794C7-58BB-4BDE-BE61-B207A798070A}" type="pres">
      <dgm:prSet presAssocID="{297A53C4-9519-4209-8C42-89664A1A0482}" presName="node" presStyleLbl="node1" presStyleIdx="1" presStyleCnt="5">
        <dgm:presLayoutVars>
          <dgm:bulletEnabled val="1"/>
        </dgm:presLayoutVars>
      </dgm:prSet>
      <dgm:spPr/>
    </dgm:pt>
    <dgm:pt modelId="{45F3BE33-1E79-45FB-9307-25B7F32BA200}" type="pres">
      <dgm:prSet presAssocID="{E4192B24-61A2-4063-B924-02C449E686AB}" presName="sibTrans" presStyleCnt="0"/>
      <dgm:spPr/>
    </dgm:pt>
    <dgm:pt modelId="{C838849F-1AB7-4005-BF5F-A7B213AD52FB}" type="pres">
      <dgm:prSet presAssocID="{B8B35EC6-A9A8-43E1-959B-E778AB82E6A3}" presName="node" presStyleLbl="node1" presStyleIdx="2" presStyleCnt="5">
        <dgm:presLayoutVars>
          <dgm:bulletEnabled val="1"/>
        </dgm:presLayoutVars>
      </dgm:prSet>
      <dgm:spPr/>
    </dgm:pt>
    <dgm:pt modelId="{BFB820C3-5200-4237-825E-D31009993E85}" type="pres">
      <dgm:prSet presAssocID="{CDC36DD2-D623-46F1-8B3A-1A7B74625991}" presName="sibTrans" presStyleCnt="0"/>
      <dgm:spPr/>
    </dgm:pt>
    <dgm:pt modelId="{500729C6-6449-4697-B54B-5ED8DCDD0A1E}" type="pres">
      <dgm:prSet presAssocID="{215272B4-EA57-4820-8717-040109407FF0}" presName="node" presStyleLbl="node1" presStyleIdx="3" presStyleCnt="5">
        <dgm:presLayoutVars>
          <dgm:bulletEnabled val="1"/>
        </dgm:presLayoutVars>
      </dgm:prSet>
      <dgm:spPr/>
    </dgm:pt>
    <dgm:pt modelId="{EE2D7422-A394-438F-A793-D2A149592A01}" type="pres">
      <dgm:prSet presAssocID="{EC965E9A-D2F7-4FAA-BEC2-472C24946A40}" presName="sibTrans" presStyleCnt="0"/>
      <dgm:spPr/>
    </dgm:pt>
    <dgm:pt modelId="{2D987B73-EFD5-4E8C-A0BF-ED27892D3B17}" type="pres">
      <dgm:prSet presAssocID="{2933CE09-5F0D-4218-8D11-FCE999BCE642}" presName="node" presStyleLbl="node1" presStyleIdx="4" presStyleCnt="5">
        <dgm:presLayoutVars>
          <dgm:bulletEnabled val="1"/>
        </dgm:presLayoutVars>
      </dgm:prSet>
      <dgm:spPr/>
    </dgm:pt>
  </dgm:ptLst>
  <dgm:cxnLst>
    <dgm:cxn modelId="{67EEEA01-9252-4174-B582-923A3585530A}" srcId="{07D9BFED-21ED-458B-B988-719170100FBB}" destId="{2933CE09-5F0D-4218-8D11-FCE999BCE642}" srcOrd="4" destOrd="0" parTransId="{7FAFFA7B-BF9B-44E9-8E89-7CF2F296D0D5}" sibTransId="{C6823E47-134E-47B9-9B0A-C987233EADC5}"/>
    <dgm:cxn modelId="{F07F9404-EAA6-4A03-AF74-2C1540ABD0CA}" type="presOf" srcId="{297A53C4-9519-4209-8C42-89664A1A0482}" destId="{75C794C7-58BB-4BDE-BE61-B207A798070A}" srcOrd="0" destOrd="0" presId="urn:microsoft.com/office/officeart/2005/8/layout/default"/>
    <dgm:cxn modelId="{1B527B1B-6722-4A40-9520-34DA1307DCF8}" srcId="{07D9BFED-21ED-458B-B988-719170100FBB}" destId="{CB35AD03-B1D4-4F05-AF90-4AB405861AAF}" srcOrd="0" destOrd="0" parTransId="{35A29F06-931E-4774-ABFD-D9F0A038F687}" sibTransId="{A0822BA2-1177-41F5-8786-8EC199B85C66}"/>
    <dgm:cxn modelId="{4C74601E-836D-48A4-B182-B8F5AF29B622}" type="presOf" srcId="{07D9BFED-21ED-458B-B988-719170100FBB}" destId="{B8959916-D618-4C5B-B5E2-76E951FD9C81}" srcOrd="0" destOrd="0" presId="urn:microsoft.com/office/officeart/2005/8/layout/default"/>
    <dgm:cxn modelId="{50F5453A-B256-4278-A8B0-F729D0414DF0}" type="presOf" srcId="{B8B35EC6-A9A8-43E1-959B-E778AB82E6A3}" destId="{C838849F-1AB7-4005-BF5F-A7B213AD52FB}" srcOrd="0" destOrd="0" presId="urn:microsoft.com/office/officeart/2005/8/layout/default"/>
    <dgm:cxn modelId="{C7DEA83E-2F3F-4B7A-856C-ADDEA9235F2A}" srcId="{07D9BFED-21ED-458B-B988-719170100FBB}" destId="{215272B4-EA57-4820-8717-040109407FF0}" srcOrd="3" destOrd="0" parTransId="{DB01F3E3-BECB-4F38-9850-73479A386F14}" sibTransId="{EC965E9A-D2F7-4FAA-BEC2-472C24946A40}"/>
    <dgm:cxn modelId="{67FE5349-D445-4668-B2D0-C3B50535A638}" type="presOf" srcId="{215272B4-EA57-4820-8717-040109407FF0}" destId="{500729C6-6449-4697-B54B-5ED8DCDD0A1E}" srcOrd="0" destOrd="0" presId="urn:microsoft.com/office/officeart/2005/8/layout/default"/>
    <dgm:cxn modelId="{58C8A980-2640-48D3-84C9-48C6430884B3}" srcId="{07D9BFED-21ED-458B-B988-719170100FBB}" destId="{B8B35EC6-A9A8-43E1-959B-E778AB82E6A3}" srcOrd="2" destOrd="0" parTransId="{DFEA84FD-2941-4649-983F-1EC5979A425E}" sibTransId="{CDC36DD2-D623-46F1-8B3A-1A7B74625991}"/>
    <dgm:cxn modelId="{E57B23BD-6C02-4E43-9BBF-CC1AB7E12492}" srcId="{07D9BFED-21ED-458B-B988-719170100FBB}" destId="{297A53C4-9519-4209-8C42-89664A1A0482}" srcOrd="1" destOrd="0" parTransId="{5177DE61-6B4F-4508-8A61-BDB943AE72CE}" sibTransId="{E4192B24-61A2-4063-B924-02C449E686AB}"/>
    <dgm:cxn modelId="{459F04D4-2550-4C53-A8A3-75FC55FD9C3C}" type="presOf" srcId="{2933CE09-5F0D-4218-8D11-FCE999BCE642}" destId="{2D987B73-EFD5-4E8C-A0BF-ED27892D3B17}" srcOrd="0" destOrd="0" presId="urn:microsoft.com/office/officeart/2005/8/layout/default"/>
    <dgm:cxn modelId="{A00285E3-9042-454C-8A1D-380BA5D503D3}" type="presOf" srcId="{CB35AD03-B1D4-4F05-AF90-4AB405861AAF}" destId="{01136282-E973-4280-8216-F11C8188B6C4}" srcOrd="0" destOrd="0" presId="urn:microsoft.com/office/officeart/2005/8/layout/default"/>
    <dgm:cxn modelId="{3AB0D532-A003-4E57-A199-52FE2B4CFB18}" type="presParOf" srcId="{B8959916-D618-4C5B-B5E2-76E951FD9C81}" destId="{01136282-E973-4280-8216-F11C8188B6C4}" srcOrd="0" destOrd="0" presId="urn:microsoft.com/office/officeart/2005/8/layout/default"/>
    <dgm:cxn modelId="{22254D66-308F-4A7C-B61C-2AFEE5C8565D}" type="presParOf" srcId="{B8959916-D618-4C5B-B5E2-76E951FD9C81}" destId="{B00A5225-1D86-494A-A635-D41EEA0E11B6}" srcOrd="1" destOrd="0" presId="urn:microsoft.com/office/officeart/2005/8/layout/default"/>
    <dgm:cxn modelId="{228DD286-4639-4398-B810-6014A13D1984}" type="presParOf" srcId="{B8959916-D618-4C5B-B5E2-76E951FD9C81}" destId="{75C794C7-58BB-4BDE-BE61-B207A798070A}" srcOrd="2" destOrd="0" presId="urn:microsoft.com/office/officeart/2005/8/layout/default"/>
    <dgm:cxn modelId="{8B692D7A-255B-479A-B548-BACCFEDB5F39}" type="presParOf" srcId="{B8959916-D618-4C5B-B5E2-76E951FD9C81}" destId="{45F3BE33-1E79-45FB-9307-25B7F32BA200}" srcOrd="3" destOrd="0" presId="urn:microsoft.com/office/officeart/2005/8/layout/default"/>
    <dgm:cxn modelId="{D3D39892-C8C9-4551-98BD-CED65F242EA2}" type="presParOf" srcId="{B8959916-D618-4C5B-B5E2-76E951FD9C81}" destId="{C838849F-1AB7-4005-BF5F-A7B213AD52FB}" srcOrd="4" destOrd="0" presId="urn:microsoft.com/office/officeart/2005/8/layout/default"/>
    <dgm:cxn modelId="{9B22B527-8FF4-4D3E-AA45-0E3F509232AF}" type="presParOf" srcId="{B8959916-D618-4C5B-B5E2-76E951FD9C81}" destId="{BFB820C3-5200-4237-825E-D31009993E85}" srcOrd="5" destOrd="0" presId="urn:microsoft.com/office/officeart/2005/8/layout/default"/>
    <dgm:cxn modelId="{CFB972CD-1646-42DE-AEF5-C13FE353D9A3}" type="presParOf" srcId="{B8959916-D618-4C5B-B5E2-76E951FD9C81}" destId="{500729C6-6449-4697-B54B-5ED8DCDD0A1E}" srcOrd="6" destOrd="0" presId="urn:microsoft.com/office/officeart/2005/8/layout/default"/>
    <dgm:cxn modelId="{C7C043DC-26CD-4FC9-ACE8-2CD1FFBFBA06}" type="presParOf" srcId="{B8959916-D618-4C5B-B5E2-76E951FD9C81}" destId="{EE2D7422-A394-438F-A793-D2A149592A01}" srcOrd="7" destOrd="0" presId="urn:microsoft.com/office/officeart/2005/8/layout/default"/>
    <dgm:cxn modelId="{10BAF42D-EE1D-4ECA-82D8-F0E458E0CA8D}" type="presParOf" srcId="{B8959916-D618-4C5B-B5E2-76E951FD9C81}" destId="{2D987B73-EFD5-4E8C-A0BF-ED27892D3B17}"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1DA55C-5BC3-4576-B041-2782D85071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7C8BC42-B4ED-443B-9F3B-E34ACA7D98C9}">
      <dgm:prSet phldrT="[Text]"/>
      <dgm:spPr>
        <a:solidFill>
          <a:srgbClr val="00587C"/>
        </a:solidFill>
      </dgm:spPr>
      <dgm:t>
        <a:bodyPr/>
        <a:lstStyle/>
        <a:p>
          <a:r>
            <a:rPr lang="en-US" dirty="0">
              <a:solidFill>
                <a:srgbClr val="FFFFFF"/>
              </a:solidFill>
            </a:rPr>
            <a:t>Conduct the survey internally or externally</a:t>
          </a:r>
        </a:p>
      </dgm:t>
    </dgm:pt>
    <dgm:pt modelId="{48230D80-3C45-4D52-A3D8-DC134F54EBD6}" type="parTrans" cxnId="{D6825305-F4E2-4BEF-9FED-EAC81421BFFC}">
      <dgm:prSet/>
      <dgm:spPr/>
      <dgm:t>
        <a:bodyPr/>
        <a:lstStyle/>
        <a:p>
          <a:endParaRPr lang="en-US"/>
        </a:p>
      </dgm:t>
    </dgm:pt>
    <dgm:pt modelId="{93C6B0F3-D218-48AD-AF98-6852B811D193}" type="sibTrans" cxnId="{D6825305-F4E2-4BEF-9FED-EAC81421BFFC}">
      <dgm:prSet/>
      <dgm:spPr>
        <a:ln>
          <a:solidFill>
            <a:srgbClr val="16315A"/>
          </a:solidFill>
        </a:ln>
      </dgm:spPr>
      <dgm:t>
        <a:bodyPr/>
        <a:lstStyle/>
        <a:p>
          <a:endParaRPr lang="en-US"/>
        </a:p>
      </dgm:t>
    </dgm:pt>
    <dgm:pt modelId="{D5ADB592-48C0-4BA7-A117-9C42A8E8BFE4}">
      <dgm:prSet phldrT="[Text]"/>
      <dgm:spPr>
        <a:solidFill>
          <a:srgbClr val="00587C"/>
        </a:solidFill>
      </dgm:spPr>
      <dgm:t>
        <a:bodyPr/>
        <a:lstStyle/>
        <a:p>
          <a:r>
            <a:rPr lang="en-US" dirty="0">
              <a:solidFill>
                <a:srgbClr val="FFFFFF"/>
              </a:solidFill>
            </a:rPr>
            <a:t>Guarantee employee confidentiality</a:t>
          </a:r>
        </a:p>
      </dgm:t>
    </dgm:pt>
    <dgm:pt modelId="{083F25CA-BE6D-4D94-911E-7F652361A6B6}" type="parTrans" cxnId="{CD18CBFA-AF3C-48DE-8F81-109C05FE16C6}">
      <dgm:prSet/>
      <dgm:spPr/>
      <dgm:t>
        <a:bodyPr/>
        <a:lstStyle/>
        <a:p>
          <a:endParaRPr lang="en-US"/>
        </a:p>
      </dgm:t>
    </dgm:pt>
    <dgm:pt modelId="{720EC9F6-26D8-4A53-BFF1-6E57410467A7}" type="sibTrans" cxnId="{CD18CBFA-AF3C-48DE-8F81-109C05FE16C6}">
      <dgm:prSet/>
      <dgm:spPr/>
      <dgm:t>
        <a:bodyPr/>
        <a:lstStyle/>
        <a:p>
          <a:endParaRPr lang="en-US"/>
        </a:p>
      </dgm:t>
    </dgm:pt>
    <dgm:pt modelId="{568AC949-AC8F-4098-9BCE-6A9263BD8C08}">
      <dgm:prSet phldrT="[Text]"/>
      <dgm:spPr>
        <a:solidFill>
          <a:srgbClr val="00587C"/>
        </a:solidFill>
      </dgm:spPr>
      <dgm:t>
        <a:bodyPr/>
        <a:lstStyle/>
        <a:p>
          <a:r>
            <a:rPr lang="en-US" dirty="0">
              <a:solidFill>
                <a:srgbClr val="FFFFFF"/>
              </a:solidFill>
            </a:rPr>
            <a:t>Use clear language in development</a:t>
          </a:r>
        </a:p>
      </dgm:t>
    </dgm:pt>
    <dgm:pt modelId="{220F5CF5-E27D-4C1E-B913-6C42BF36EDAF}" type="parTrans" cxnId="{122BDAC9-C511-4585-AC65-69377D94F559}">
      <dgm:prSet/>
      <dgm:spPr/>
      <dgm:t>
        <a:bodyPr/>
        <a:lstStyle/>
        <a:p>
          <a:endParaRPr lang="en-US"/>
        </a:p>
      </dgm:t>
    </dgm:pt>
    <dgm:pt modelId="{BDD4BF81-D2FC-4891-B938-21B8F3576A52}" type="sibTrans" cxnId="{122BDAC9-C511-4585-AC65-69377D94F559}">
      <dgm:prSet/>
      <dgm:spPr/>
      <dgm:t>
        <a:bodyPr/>
        <a:lstStyle/>
        <a:p>
          <a:endParaRPr lang="en-US"/>
        </a:p>
      </dgm:t>
    </dgm:pt>
    <dgm:pt modelId="{BF250269-DEF5-49DC-9FE8-F3020D34B322}">
      <dgm:prSet/>
      <dgm:spPr>
        <a:solidFill>
          <a:srgbClr val="00587C"/>
        </a:solidFill>
      </dgm:spPr>
      <dgm:t>
        <a:bodyPr/>
        <a:lstStyle/>
        <a:p>
          <a:r>
            <a:rPr lang="en-US" dirty="0">
              <a:solidFill>
                <a:srgbClr val="FFFFFF"/>
              </a:solidFill>
            </a:rPr>
            <a:t>Survey one time or yearly</a:t>
          </a:r>
        </a:p>
      </dgm:t>
    </dgm:pt>
    <dgm:pt modelId="{078DC8FA-C392-4F39-A539-F5477248B8F4}" type="parTrans" cxnId="{4C4EF7CE-AD12-493A-BCB3-117A69D2696F}">
      <dgm:prSet/>
      <dgm:spPr/>
      <dgm:t>
        <a:bodyPr/>
        <a:lstStyle/>
        <a:p>
          <a:endParaRPr lang="en-US"/>
        </a:p>
      </dgm:t>
    </dgm:pt>
    <dgm:pt modelId="{51D5E6D9-1679-4E44-B718-81A091EA2FFB}" type="sibTrans" cxnId="{4C4EF7CE-AD12-493A-BCB3-117A69D2696F}">
      <dgm:prSet/>
      <dgm:spPr/>
      <dgm:t>
        <a:bodyPr/>
        <a:lstStyle/>
        <a:p>
          <a:endParaRPr lang="en-US"/>
        </a:p>
      </dgm:t>
    </dgm:pt>
    <dgm:pt modelId="{F07516EB-5FBE-45DE-83CA-5421392A18BA}" type="pres">
      <dgm:prSet presAssocID="{FF1DA55C-5BC3-4576-B041-2782D850718F}" presName="Name0" presStyleCnt="0">
        <dgm:presLayoutVars>
          <dgm:chMax val="7"/>
          <dgm:chPref val="7"/>
          <dgm:dir/>
        </dgm:presLayoutVars>
      </dgm:prSet>
      <dgm:spPr/>
    </dgm:pt>
    <dgm:pt modelId="{06C0D4B1-B22D-44DD-933C-E8DA448F5CAE}" type="pres">
      <dgm:prSet presAssocID="{FF1DA55C-5BC3-4576-B041-2782D850718F}" presName="Name1" presStyleCnt="0"/>
      <dgm:spPr/>
    </dgm:pt>
    <dgm:pt modelId="{5D3B4EA9-7EFD-4FAE-B1F8-A0F3E4DEC01C}" type="pres">
      <dgm:prSet presAssocID="{FF1DA55C-5BC3-4576-B041-2782D850718F}" presName="cycle" presStyleCnt="0"/>
      <dgm:spPr/>
    </dgm:pt>
    <dgm:pt modelId="{9518982E-00AB-4492-8673-364E79016E04}" type="pres">
      <dgm:prSet presAssocID="{FF1DA55C-5BC3-4576-B041-2782D850718F}" presName="srcNode" presStyleLbl="node1" presStyleIdx="0" presStyleCnt="4"/>
      <dgm:spPr/>
    </dgm:pt>
    <dgm:pt modelId="{CBEFF290-4BA5-454C-A509-683255F406F6}" type="pres">
      <dgm:prSet presAssocID="{FF1DA55C-5BC3-4576-B041-2782D850718F}" presName="conn" presStyleLbl="parChTrans1D2" presStyleIdx="0" presStyleCnt="1" custLinFactNeighborX="-11381" custLinFactNeighborY="-1171"/>
      <dgm:spPr/>
    </dgm:pt>
    <dgm:pt modelId="{DBD1508E-F498-4ED6-8B3C-6FEE2F764701}" type="pres">
      <dgm:prSet presAssocID="{FF1DA55C-5BC3-4576-B041-2782D850718F}" presName="extraNode" presStyleLbl="node1" presStyleIdx="0" presStyleCnt="4"/>
      <dgm:spPr/>
    </dgm:pt>
    <dgm:pt modelId="{7CABE7B1-8D41-4DD0-BFED-18337263DA13}" type="pres">
      <dgm:prSet presAssocID="{FF1DA55C-5BC3-4576-B041-2782D850718F}" presName="dstNode" presStyleLbl="node1" presStyleIdx="0" presStyleCnt="4"/>
      <dgm:spPr/>
    </dgm:pt>
    <dgm:pt modelId="{6BB6D1E6-36C0-4342-90E8-A1313104CE12}" type="pres">
      <dgm:prSet presAssocID="{47C8BC42-B4ED-443B-9F3B-E34ACA7D98C9}" presName="text_1" presStyleLbl="node1" presStyleIdx="0" presStyleCnt="4">
        <dgm:presLayoutVars>
          <dgm:bulletEnabled val="1"/>
        </dgm:presLayoutVars>
      </dgm:prSet>
      <dgm:spPr/>
    </dgm:pt>
    <dgm:pt modelId="{82D9CA3E-6653-428E-8C2D-3C658589667D}" type="pres">
      <dgm:prSet presAssocID="{47C8BC42-B4ED-443B-9F3B-E34ACA7D98C9}" presName="accent_1" presStyleCnt="0"/>
      <dgm:spPr/>
    </dgm:pt>
    <dgm:pt modelId="{CDEF250F-4D98-4676-B987-FF99701168B3}" type="pres">
      <dgm:prSet presAssocID="{47C8BC42-B4ED-443B-9F3B-E34ACA7D98C9}" presName="accentRepeatNode" presStyleLbl="solidFgAcc1" presStyleIdx="0" presStyleCnt="4"/>
      <dgm:spPr>
        <a:solidFill>
          <a:srgbClr val="FFFFFF"/>
        </a:solidFill>
        <a:ln w="19050">
          <a:solidFill>
            <a:srgbClr val="16315A"/>
          </a:solidFill>
        </a:ln>
      </dgm:spPr>
    </dgm:pt>
    <dgm:pt modelId="{8618D4EA-9A3B-416E-8D3C-0AAA37C66FC3}" type="pres">
      <dgm:prSet presAssocID="{D5ADB592-48C0-4BA7-A117-9C42A8E8BFE4}" presName="text_2" presStyleLbl="node1" presStyleIdx="1" presStyleCnt="4">
        <dgm:presLayoutVars>
          <dgm:bulletEnabled val="1"/>
        </dgm:presLayoutVars>
      </dgm:prSet>
      <dgm:spPr/>
    </dgm:pt>
    <dgm:pt modelId="{E5ADB993-C11B-432C-B96C-4615A9305F79}" type="pres">
      <dgm:prSet presAssocID="{D5ADB592-48C0-4BA7-A117-9C42A8E8BFE4}" presName="accent_2" presStyleCnt="0"/>
      <dgm:spPr/>
    </dgm:pt>
    <dgm:pt modelId="{B20B444B-2CA9-429B-9CD9-4640D1F51E42}" type="pres">
      <dgm:prSet presAssocID="{D5ADB592-48C0-4BA7-A117-9C42A8E8BFE4}" presName="accentRepeatNode" presStyleLbl="solidFgAcc1" presStyleIdx="1" presStyleCnt="4" custLinFactNeighborX="-9336" custLinFactNeighborY="1666"/>
      <dgm:spPr>
        <a:solidFill>
          <a:srgbClr val="FFFFFF"/>
        </a:solidFill>
        <a:ln w="19050">
          <a:solidFill>
            <a:srgbClr val="16315A"/>
          </a:solidFill>
        </a:ln>
      </dgm:spPr>
    </dgm:pt>
    <dgm:pt modelId="{D9E6324A-304E-4BF4-B562-F7C71205FB0B}" type="pres">
      <dgm:prSet presAssocID="{568AC949-AC8F-4098-9BCE-6A9263BD8C08}" presName="text_3" presStyleLbl="node1" presStyleIdx="2" presStyleCnt="4">
        <dgm:presLayoutVars>
          <dgm:bulletEnabled val="1"/>
        </dgm:presLayoutVars>
      </dgm:prSet>
      <dgm:spPr/>
    </dgm:pt>
    <dgm:pt modelId="{61A377F2-6FDA-467D-8A7B-A5F8B73CAB51}" type="pres">
      <dgm:prSet presAssocID="{568AC949-AC8F-4098-9BCE-6A9263BD8C08}" presName="accent_3" presStyleCnt="0"/>
      <dgm:spPr/>
    </dgm:pt>
    <dgm:pt modelId="{849578B3-15D8-4E56-A511-00593270E09D}" type="pres">
      <dgm:prSet presAssocID="{568AC949-AC8F-4098-9BCE-6A9263BD8C08}" presName="accentRepeatNode" presStyleLbl="solidFgAcc1" presStyleIdx="2" presStyleCnt="4"/>
      <dgm:spPr>
        <a:solidFill>
          <a:srgbClr val="FFFFFF"/>
        </a:solidFill>
        <a:ln w="19050">
          <a:solidFill>
            <a:srgbClr val="16315A"/>
          </a:solidFill>
        </a:ln>
      </dgm:spPr>
    </dgm:pt>
    <dgm:pt modelId="{7CA9A813-7DAE-415F-A637-C83619E3BFDD}" type="pres">
      <dgm:prSet presAssocID="{BF250269-DEF5-49DC-9FE8-F3020D34B322}" presName="text_4" presStyleLbl="node1" presStyleIdx="3" presStyleCnt="4">
        <dgm:presLayoutVars>
          <dgm:bulletEnabled val="1"/>
        </dgm:presLayoutVars>
      </dgm:prSet>
      <dgm:spPr/>
    </dgm:pt>
    <dgm:pt modelId="{28CB6A9B-58CC-4E0B-BDD2-270E39FB3D69}" type="pres">
      <dgm:prSet presAssocID="{BF250269-DEF5-49DC-9FE8-F3020D34B322}" presName="accent_4" presStyleCnt="0"/>
      <dgm:spPr/>
    </dgm:pt>
    <dgm:pt modelId="{D883B5B5-E880-420A-826F-EA868C58386C}" type="pres">
      <dgm:prSet presAssocID="{BF250269-DEF5-49DC-9FE8-F3020D34B322}" presName="accentRepeatNode" presStyleLbl="solidFgAcc1" presStyleIdx="3" presStyleCnt="4"/>
      <dgm:spPr>
        <a:solidFill>
          <a:srgbClr val="FFFFFF"/>
        </a:solidFill>
        <a:ln w="19050">
          <a:solidFill>
            <a:srgbClr val="16315A"/>
          </a:solidFill>
        </a:ln>
      </dgm:spPr>
    </dgm:pt>
  </dgm:ptLst>
  <dgm:cxnLst>
    <dgm:cxn modelId="{D6825305-F4E2-4BEF-9FED-EAC81421BFFC}" srcId="{FF1DA55C-5BC3-4576-B041-2782D850718F}" destId="{47C8BC42-B4ED-443B-9F3B-E34ACA7D98C9}" srcOrd="0" destOrd="0" parTransId="{48230D80-3C45-4D52-A3D8-DC134F54EBD6}" sibTransId="{93C6B0F3-D218-48AD-AF98-6852B811D193}"/>
    <dgm:cxn modelId="{47ABEE0E-AB41-4A10-9FCF-2FFEABEE31E6}" type="presOf" srcId="{568AC949-AC8F-4098-9BCE-6A9263BD8C08}" destId="{D9E6324A-304E-4BF4-B562-F7C71205FB0B}" srcOrd="0" destOrd="0" presId="urn:microsoft.com/office/officeart/2008/layout/VerticalCurvedList"/>
    <dgm:cxn modelId="{FAB59977-08E9-4166-B7A1-3A62A650D684}" type="presOf" srcId="{BF250269-DEF5-49DC-9FE8-F3020D34B322}" destId="{7CA9A813-7DAE-415F-A637-C83619E3BFDD}" srcOrd="0" destOrd="0" presId="urn:microsoft.com/office/officeart/2008/layout/VerticalCurvedList"/>
    <dgm:cxn modelId="{7588489D-0522-4311-83A9-7C2CE0C706F8}" type="presOf" srcId="{D5ADB592-48C0-4BA7-A117-9C42A8E8BFE4}" destId="{8618D4EA-9A3B-416E-8D3C-0AAA37C66FC3}" srcOrd="0" destOrd="0" presId="urn:microsoft.com/office/officeart/2008/layout/VerticalCurvedList"/>
    <dgm:cxn modelId="{4F55C5B8-E777-4005-B3F6-5B61C18F5040}" type="presOf" srcId="{FF1DA55C-5BC3-4576-B041-2782D850718F}" destId="{F07516EB-5FBE-45DE-83CA-5421392A18BA}" srcOrd="0" destOrd="0" presId="urn:microsoft.com/office/officeart/2008/layout/VerticalCurvedList"/>
    <dgm:cxn modelId="{122BDAC9-C511-4585-AC65-69377D94F559}" srcId="{FF1DA55C-5BC3-4576-B041-2782D850718F}" destId="{568AC949-AC8F-4098-9BCE-6A9263BD8C08}" srcOrd="2" destOrd="0" parTransId="{220F5CF5-E27D-4C1E-B913-6C42BF36EDAF}" sibTransId="{BDD4BF81-D2FC-4891-B938-21B8F3576A52}"/>
    <dgm:cxn modelId="{4C4EF7CE-AD12-493A-BCB3-117A69D2696F}" srcId="{FF1DA55C-5BC3-4576-B041-2782D850718F}" destId="{BF250269-DEF5-49DC-9FE8-F3020D34B322}" srcOrd="3" destOrd="0" parTransId="{078DC8FA-C392-4F39-A539-F5477248B8F4}" sibTransId="{51D5E6D9-1679-4E44-B718-81A091EA2FFB}"/>
    <dgm:cxn modelId="{D3C82EE6-2AA7-45D9-83CA-7D69E46A2E02}" type="presOf" srcId="{93C6B0F3-D218-48AD-AF98-6852B811D193}" destId="{CBEFF290-4BA5-454C-A509-683255F406F6}" srcOrd="0" destOrd="0" presId="urn:microsoft.com/office/officeart/2008/layout/VerticalCurvedList"/>
    <dgm:cxn modelId="{CD18CBFA-AF3C-48DE-8F81-109C05FE16C6}" srcId="{FF1DA55C-5BC3-4576-B041-2782D850718F}" destId="{D5ADB592-48C0-4BA7-A117-9C42A8E8BFE4}" srcOrd="1" destOrd="0" parTransId="{083F25CA-BE6D-4D94-911E-7F652361A6B6}" sibTransId="{720EC9F6-26D8-4A53-BFF1-6E57410467A7}"/>
    <dgm:cxn modelId="{D58D4CFB-0C20-409E-9925-89993B5AD0AD}" type="presOf" srcId="{47C8BC42-B4ED-443B-9F3B-E34ACA7D98C9}" destId="{6BB6D1E6-36C0-4342-90E8-A1313104CE12}" srcOrd="0" destOrd="0" presId="urn:microsoft.com/office/officeart/2008/layout/VerticalCurvedList"/>
    <dgm:cxn modelId="{814D8F81-378D-4D10-A966-5D73D9F48B89}" type="presParOf" srcId="{F07516EB-5FBE-45DE-83CA-5421392A18BA}" destId="{06C0D4B1-B22D-44DD-933C-E8DA448F5CAE}" srcOrd="0" destOrd="0" presId="urn:microsoft.com/office/officeart/2008/layout/VerticalCurvedList"/>
    <dgm:cxn modelId="{BCF92B79-4724-4E30-9C85-D7ECD5E29ED8}" type="presParOf" srcId="{06C0D4B1-B22D-44DD-933C-E8DA448F5CAE}" destId="{5D3B4EA9-7EFD-4FAE-B1F8-A0F3E4DEC01C}" srcOrd="0" destOrd="0" presId="urn:microsoft.com/office/officeart/2008/layout/VerticalCurvedList"/>
    <dgm:cxn modelId="{97F0E49B-4557-44C2-B76E-177DA027D729}" type="presParOf" srcId="{5D3B4EA9-7EFD-4FAE-B1F8-A0F3E4DEC01C}" destId="{9518982E-00AB-4492-8673-364E79016E04}" srcOrd="0" destOrd="0" presId="urn:microsoft.com/office/officeart/2008/layout/VerticalCurvedList"/>
    <dgm:cxn modelId="{A6B1E87F-5633-4F55-8B9A-7A70D4A6BE32}" type="presParOf" srcId="{5D3B4EA9-7EFD-4FAE-B1F8-A0F3E4DEC01C}" destId="{CBEFF290-4BA5-454C-A509-683255F406F6}" srcOrd="1" destOrd="0" presId="urn:microsoft.com/office/officeart/2008/layout/VerticalCurvedList"/>
    <dgm:cxn modelId="{4F45F1A1-4E99-49DE-84F3-E6437AF8B6D8}" type="presParOf" srcId="{5D3B4EA9-7EFD-4FAE-B1F8-A0F3E4DEC01C}" destId="{DBD1508E-F498-4ED6-8B3C-6FEE2F764701}" srcOrd="2" destOrd="0" presId="urn:microsoft.com/office/officeart/2008/layout/VerticalCurvedList"/>
    <dgm:cxn modelId="{593211B9-8906-4078-AEE0-C7CDD2E5430E}" type="presParOf" srcId="{5D3B4EA9-7EFD-4FAE-B1F8-A0F3E4DEC01C}" destId="{7CABE7B1-8D41-4DD0-BFED-18337263DA13}" srcOrd="3" destOrd="0" presId="urn:microsoft.com/office/officeart/2008/layout/VerticalCurvedList"/>
    <dgm:cxn modelId="{C9D78EC7-CBFF-4E29-8030-593E4CC0DBEA}" type="presParOf" srcId="{06C0D4B1-B22D-44DD-933C-E8DA448F5CAE}" destId="{6BB6D1E6-36C0-4342-90E8-A1313104CE12}" srcOrd="1" destOrd="0" presId="urn:microsoft.com/office/officeart/2008/layout/VerticalCurvedList"/>
    <dgm:cxn modelId="{4EE33FA3-864F-4360-97A2-ABFB57374F89}" type="presParOf" srcId="{06C0D4B1-B22D-44DD-933C-E8DA448F5CAE}" destId="{82D9CA3E-6653-428E-8C2D-3C658589667D}" srcOrd="2" destOrd="0" presId="urn:microsoft.com/office/officeart/2008/layout/VerticalCurvedList"/>
    <dgm:cxn modelId="{3AD2758A-CFDE-4820-A585-E46DCD8F7AFE}" type="presParOf" srcId="{82D9CA3E-6653-428E-8C2D-3C658589667D}" destId="{CDEF250F-4D98-4676-B987-FF99701168B3}" srcOrd="0" destOrd="0" presId="urn:microsoft.com/office/officeart/2008/layout/VerticalCurvedList"/>
    <dgm:cxn modelId="{BC60D76C-7853-41EC-B7DA-CBE97F1D682C}" type="presParOf" srcId="{06C0D4B1-B22D-44DD-933C-E8DA448F5CAE}" destId="{8618D4EA-9A3B-416E-8D3C-0AAA37C66FC3}" srcOrd="3" destOrd="0" presId="urn:microsoft.com/office/officeart/2008/layout/VerticalCurvedList"/>
    <dgm:cxn modelId="{932D755B-AD8A-45C7-B8A5-1F1CD9B3548C}" type="presParOf" srcId="{06C0D4B1-B22D-44DD-933C-E8DA448F5CAE}" destId="{E5ADB993-C11B-432C-B96C-4615A9305F79}" srcOrd="4" destOrd="0" presId="urn:microsoft.com/office/officeart/2008/layout/VerticalCurvedList"/>
    <dgm:cxn modelId="{41A073E1-DE03-4019-8C17-4895A5ED1EF2}" type="presParOf" srcId="{E5ADB993-C11B-432C-B96C-4615A9305F79}" destId="{B20B444B-2CA9-429B-9CD9-4640D1F51E42}" srcOrd="0" destOrd="0" presId="urn:microsoft.com/office/officeart/2008/layout/VerticalCurvedList"/>
    <dgm:cxn modelId="{6CCB31E1-25BC-4111-BC14-5D209F1EC0B0}" type="presParOf" srcId="{06C0D4B1-B22D-44DD-933C-E8DA448F5CAE}" destId="{D9E6324A-304E-4BF4-B562-F7C71205FB0B}" srcOrd="5" destOrd="0" presId="urn:microsoft.com/office/officeart/2008/layout/VerticalCurvedList"/>
    <dgm:cxn modelId="{8EB4FC68-9829-4AD0-8EAA-C9CF8596284A}" type="presParOf" srcId="{06C0D4B1-B22D-44DD-933C-E8DA448F5CAE}" destId="{61A377F2-6FDA-467D-8A7B-A5F8B73CAB51}" srcOrd="6" destOrd="0" presId="urn:microsoft.com/office/officeart/2008/layout/VerticalCurvedList"/>
    <dgm:cxn modelId="{9C103E7B-8DF6-4B89-9913-9D2AD3588840}" type="presParOf" srcId="{61A377F2-6FDA-467D-8A7B-A5F8B73CAB51}" destId="{849578B3-15D8-4E56-A511-00593270E09D}" srcOrd="0" destOrd="0" presId="urn:microsoft.com/office/officeart/2008/layout/VerticalCurvedList"/>
    <dgm:cxn modelId="{5EDC4492-46E0-420D-93E5-12B9C7E27CE2}" type="presParOf" srcId="{06C0D4B1-B22D-44DD-933C-E8DA448F5CAE}" destId="{7CA9A813-7DAE-415F-A637-C83619E3BFDD}" srcOrd="7" destOrd="0" presId="urn:microsoft.com/office/officeart/2008/layout/VerticalCurvedList"/>
    <dgm:cxn modelId="{3117BF4B-54C4-4EF2-A96F-006F885705B7}" type="presParOf" srcId="{06C0D4B1-B22D-44DD-933C-E8DA448F5CAE}" destId="{28CB6A9B-58CC-4E0B-BDD2-270E39FB3D69}" srcOrd="8" destOrd="0" presId="urn:microsoft.com/office/officeart/2008/layout/VerticalCurvedList"/>
    <dgm:cxn modelId="{5170175C-9F55-4DE2-BEEE-1F0CD6FD7FA2}" type="presParOf" srcId="{28CB6A9B-58CC-4E0B-BDD2-270E39FB3D69}" destId="{D883B5B5-E880-420A-826F-EA868C58386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8C98E2-85D4-4B27-B82A-B945EC395EEB}"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7838E0A9-680E-4956-AD39-1B9DA2D5CDC2}">
      <dgm:prSet/>
      <dgm:spPr>
        <a:solidFill>
          <a:srgbClr val="00587C"/>
        </a:solidFill>
      </dgm:spPr>
      <dgm:t>
        <a:bodyPr/>
        <a:lstStyle/>
        <a:p>
          <a:r>
            <a:rPr lang="en-US" dirty="0">
              <a:solidFill>
                <a:srgbClr val="FFFFFF"/>
              </a:solidFill>
            </a:rPr>
            <a:t>Identify the objective</a:t>
          </a:r>
        </a:p>
      </dgm:t>
    </dgm:pt>
    <dgm:pt modelId="{D129FB3F-33C5-4C57-BD5B-2487875EBB50}" type="parTrans" cxnId="{5DCDACAF-489F-4B8E-AA4B-BEC5E5FEBE91}">
      <dgm:prSet/>
      <dgm:spPr/>
      <dgm:t>
        <a:bodyPr/>
        <a:lstStyle/>
        <a:p>
          <a:endParaRPr lang="en-US"/>
        </a:p>
      </dgm:t>
    </dgm:pt>
    <dgm:pt modelId="{7184F674-6AFE-4852-827D-5D05ADAAF240}" type="sibTrans" cxnId="{5DCDACAF-489F-4B8E-AA4B-BEC5E5FEBE91}">
      <dgm:prSet/>
      <dgm:spPr/>
      <dgm:t>
        <a:bodyPr/>
        <a:lstStyle/>
        <a:p>
          <a:endParaRPr lang="en-US"/>
        </a:p>
      </dgm:t>
    </dgm:pt>
    <dgm:pt modelId="{A23CA206-1479-4899-BF0A-9E38BC34CA5D}">
      <dgm:prSet/>
      <dgm:spPr>
        <a:solidFill>
          <a:srgbClr val="00587C"/>
        </a:solidFill>
      </dgm:spPr>
      <dgm:t>
        <a:bodyPr/>
        <a:lstStyle/>
        <a:p>
          <a:r>
            <a:rPr lang="en-US" dirty="0">
              <a:solidFill>
                <a:srgbClr val="FFFFFF"/>
              </a:solidFill>
            </a:rPr>
            <a:t>Implement engagement tools</a:t>
          </a:r>
        </a:p>
      </dgm:t>
    </dgm:pt>
    <dgm:pt modelId="{7170921B-9C7C-44FC-903F-32402C2CC33E}" type="parTrans" cxnId="{A5736C4F-228C-4429-85C6-BF82DA91D14E}">
      <dgm:prSet/>
      <dgm:spPr/>
      <dgm:t>
        <a:bodyPr/>
        <a:lstStyle/>
        <a:p>
          <a:endParaRPr lang="en-US"/>
        </a:p>
      </dgm:t>
    </dgm:pt>
    <dgm:pt modelId="{3FD85CEF-F44E-47B3-BE9D-DE519EA76942}" type="sibTrans" cxnId="{A5736C4F-228C-4429-85C6-BF82DA91D14E}">
      <dgm:prSet/>
      <dgm:spPr/>
      <dgm:t>
        <a:bodyPr/>
        <a:lstStyle/>
        <a:p>
          <a:endParaRPr lang="en-US"/>
        </a:p>
      </dgm:t>
    </dgm:pt>
    <dgm:pt modelId="{9E35CD90-5322-4D6E-911E-93A237CA47A1}">
      <dgm:prSet custT="1"/>
      <dgm:spPr>
        <a:solidFill>
          <a:srgbClr val="00587C"/>
        </a:solidFill>
        <a:ln>
          <a:noFill/>
        </a:ln>
        <a:effectLst>
          <a:outerShdw blurRad="57150" dist="19050" dir="5400000" algn="ctr" rotWithShape="0">
            <a:srgbClr val="000000">
              <a:alpha val="63000"/>
            </a:srgbClr>
          </a:outerShdw>
        </a:effectLst>
      </dgm:spPr>
      <dgm:t>
        <a:bodyPr spcFirstLastPara="0" vert="horz" wrap="square" lIns="129540" tIns="129540" rIns="129540" bIns="129540" numCol="1" spcCol="1270" anchor="ctr" anchorCtr="0"/>
        <a:lstStyle/>
        <a:p>
          <a:pPr marL="0" lvl="0" indent="0" algn="l" defTabSz="1511300">
            <a:lnSpc>
              <a:spcPct val="90000"/>
            </a:lnSpc>
            <a:spcBef>
              <a:spcPct val="0"/>
            </a:spcBef>
            <a:spcAft>
              <a:spcPct val="35000"/>
            </a:spcAft>
            <a:buNone/>
          </a:pPr>
          <a:r>
            <a:rPr lang="en-US" sz="3400" kern="1200" dirty="0">
              <a:solidFill>
                <a:srgbClr val="FFFFFF"/>
              </a:solidFill>
              <a:latin typeface="Calibri"/>
              <a:ea typeface="+mn-ea"/>
              <a:cs typeface="+mn-cs"/>
            </a:rPr>
            <a:t>Collect and prepare the data</a:t>
          </a:r>
        </a:p>
      </dgm:t>
    </dgm:pt>
    <dgm:pt modelId="{6FD151FB-AD50-4BB3-B41A-203360071FF8}" type="parTrans" cxnId="{2851AD69-952D-481E-B26E-18EC0E5B8FC0}">
      <dgm:prSet/>
      <dgm:spPr/>
      <dgm:t>
        <a:bodyPr/>
        <a:lstStyle/>
        <a:p>
          <a:endParaRPr lang="en-US"/>
        </a:p>
      </dgm:t>
    </dgm:pt>
    <dgm:pt modelId="{F3926C22-0ADC-4943-8DB2-FB96CFCC9E25}" type="sibTrans" cxnId="{2851AD69-952D-481E-B26E-18EC0E5B8FC0}">
      <dgm:prSet/>
      <dgm:spPr/>
      <dgm:t>
        <a:bodyPr/>
        <a:lstStyle/>
        <a:p>
          <a:endParaRPr lang="en-US"/>
        </a:p>
      </dgm:t>
    </dgm:pt>
    <dgm:pt modelId="{1E6F6C3A-90BF-4BD2-8D4F-ABD7569744CB}">
      <dgm:prSet/>
      <dgm:spPr>
        <a:solidFill>
          <a:srgbClr val="00587C"/>
        </a:solidFill>
      </dgm:spPr>
      <dgm:t>
        <a:bodyPr/>
        <a:lstStyle/>
        <a:p>
          <a:r>
            <a:rPr lang="en-US" dirty="0">
              <a:solidFill>
                <a:srgbClr val="FFFFFF"/>
              </a:solidFill>
            </a:rPr>
            <a:t>Determine who will analyze and develop insights</a:t>
          </a:r>
        </a:p>
      </dgm:t>
    </dgm:pt>
    <dgm:pt modelId="{5BA0558B-0791-4050-8B3D-727882D99972}" type="parTrans" cxnId="{3FFA1F3E-DBAA-4FC5-A558-FAF45BD93D4C}">
      <dgm:prSet/>
      <dgm:spPr/>
      <dgm:t>
        <a:bodyPr/>
        <a:lstStyle/>
        <a:p>
          <a:endParaRPr lang="en-US"/>
        </a:p>
      </dgm:t>
    </dgm:pt>
    <dgm:pt modelId="{0EA0DBF0-0094-427E-8F6E-968136306002}" type="sibTrans" cxnId="{3FFA1F3E-DBAA-4FC5-A558-FAF45BD93D4C}">
      <dgm:prSet/>
      <dgm:spPr/>
      <dgm:t>
        <a:bodyPr/>
        <a:lstStyle/>
        <a:p>
          <a:endParaRPr lang="en-US"/>
        </a:p>
      </dgm:t>
    </dgm:pt>
    <dgm:pt modelId="{8056D4DB-EECB-4D76-ABEA-E804BD603883}">
      <dgm:prSet/>
      <dgm:spPr>
        <a:solidFill>
          <a:srgbClr val="00587C"/>
        </a:solidFill>
      </dgm:spPr>
      <dgm:t>
        <a:bodyPr/>
        <a:lstStyle/>
        <a:p>
          <a:r>
            <a:rPr lang="en-US" dirty="0">
              <a:solidFill>
                <a:srgbClr val="FFFFFF"/>
              </a:solidFill>
            </a:rPr>
            <a:t>Share insights and develop strategies</a:t>
          </a:r>
        </a:p>
      </dgm:t>
    </dgm:pt>
    <dgm:pt modelId="{CF98815F-4C4C-4902-A4A7-F8AD215C9C11}" type="parTrans" cxnId="{AD04195B-4692-4028-B52A-B510B4FB8C4B}">
      <dgm:prSet/>
      <dgm:spPr/>
      <dgm:t>
        <a:bodyPr/>
        <a:lstStyle/>
        <a:p>
          <a:endParaRPr lang="en-US"/>
        </a:p>
      </dgm:t>
    </dgm:pt>
    <dgm:pt modelId="{1B1F2A1A-AC89-41DF-A955-CA24C3840BC3}" type="sibTrans" cxnId="{AD04195B-4692-4028-B52A-B510B4FB8C4B}">
      <dgm:prSet/>
      <dgm:spPr/>
      <dgm:t>
        <a:bodyPr/>
        <a:lstStyle/>
        <a:p>
          <a:endParaRPr lang="en-US"/>
        </a:p>
      </dgm:t>
    </dgm:pt>
    <dgm:pt modelId="{CE2B37E9-58F9-450E-8274-5F3A80007E99}" type="pres">
      <dgm:prSet presAssocID="{038C98E2-85D4-4B27-B82A-B945EC395EEB}" presName="linear" presStyleCnt="0">
        <dgm:presLayoutVars>
          <dgm:animLvl val="lvl"/>
          <dgm:resizeHandles val="exact"/>
        </dgm:presLayoutVars>
      </dgm:prSet>
      <dgm:spPr/>
    </dgm:pt>
    <dgm:pt modelId="{6B7FF152-6D7B-4189-BF62-473637FEC994}" type="pres">
      <dgm:prSet presAssocID="{7838E0A9-680E-4956-AD39-1B9DA2D5CDC2}" presName="parentText" presStyleLbl="node1" presStyleIdx="0" presStyleCnt="5">
        <dgm:presLayoutVars>
          <dgm:chMax val="0"/>
          <dgm:bulletEnabled val="1"/>
        </dgm:presLayoutVars>
      </dgm:prSet>
      <dgm:spPr/>
    </dgm:pt>
    <dgm:pt modelId="{489441D8-0891-48B1-BBA8-156E13C4D6DC}" type="pres">
      <dgm:prSet presAssocID="{7184F674-6AFE-4852-827D-5D05ADAAF240}" presName="spacer" presStyleCnt="0"/>
      <dgm:spPr/>
    </dgm:pt>
    <dgm:pt modelId="{DB18D52C-CD8C-42A4-B69E-26B22D2F1B8E}" type="pres">
      <dgm:prSet presAssocID="{A23CA206-1479-4899-BF0A-9E38BC34CA5D}" presName="parentText" presStyleLbl="node1" presStyleIdx="1" presStyleCnt="5">
        <dgm:presLayoutVars>
          <dgm:chMax val="0"/>
          <dgm:bulletEnabled val="1"/>
        </dgm:presLayoutVars>
      </dgm:prSet>
      <dgm:spPr/>
    </dgm:pt>
    <dgm:pt modelId="{8F073BB7-B20E-482A-B1D7-E2FD17DAB79E}" type="pres">
      <dgm:prSet presAssocID="{3FD85CEF-F44E-47B3-BE9D-DE519EA76942}" presName="spacer" presStyleCnt="0"/>
      <dgm:spPr/>
    </dgm:pt>
    <dgm:pt modelId="{00ADE093-1DD0-4376-975B-57A53B8B6756}" type="pres">
      <dgm:prSet presAssocID="{9E35CD90-5322-4D6E-911E-93A237CA47A1}" presName="parentText" presStyleLbl="node1" presStyleIdx="2" presStyleCnt="5">
        <dgm:presLayoutVars>
          <dgm:chMax val="0"/>
          <dgm:bulletEnabled val="1"/>
        </dgm:presLayoutVars>
      </dgm:prSet>
      <dgm:spPr>
        <a:xfrm>
          <a:off x="0" y="1869770"/>
          <a:ext cx="10058399" cy="815490"/>
        </a:xfrm>
        <a:prstGeom prst="roundRect">
          <a:avLst/>
        </a:prstGeom>
      </dgm:spPr>
    </dgm:pt>
    <dgm:pt modelId="{0B39A3C3-497F-46FB-902E-56BEA55A3817}" type="pres">
      <dgm:prSet presAssocID="{F3926C22-0ADC-4943-8DB2-FB96CFCC9E25}" presName="spacer" presStyleCnt="0"/>
      <dgm:spPr/>
    </dgm:pt>
    <dgm:pt modelId="{D22BCD6E-B427-42A9-9304-31C121E5DCA6}" type="pres">
      <dgm:prSet presAssocID="{1E6F6C3A-90BF-4BD2-8D4F-ABD7569744CB}" presName="parentText" presStyleLbl="node1" presStyleIdx="3" presStyleCnt="5">
        <dgm:presLayoutVars>
          <dgm:chMax val="0"/>
          <dgm:bulletEnabled val="1"/>
        </dgm:presLayoutVars>
      </dgm:prSet>
      <dgm:spPr/>
    </dgm:pt>
    <dgm:pt modelId="{FB96CB75-E3B4-4DBE-90CD-022D9B9D4F60}" type="pres">
      <dgm:prSet presAssocID="{0EA0DBF0-0094-427E-8F6E-968136306002}" presName="spacer" presStyleCnt="0"/>
      <dgm:spPr/>
    </dgm:pt>
    <dgm:pt modelId="{B25FD42F-8126-464C-8AEF-9142E8F4A1AD}" type="pres">
      <dgm:prSet presAssocID="{8056D4DB-EECB-4D76-ABEA-E804BD603883}" presName="parentText" presStyleLbl="node1" presStyleIdx="4" presStyleCnt="5">
        <dgm:presLayoutVars>
          <dgm:chMax val="0"/>
          <dgm:bulletEnabled val="1"/>
        </dgm:presLayoutVars>
      </dgm:prSet>
      <dgm:spPr/>
    </dgm:pt>
  </dgm:ptLst>
  <dgm:cxnLst>
    <dgm:cxn modelId="{3FFA1F3E-DBAA-4FC5-A558-FAF45BD93D4C}" srcId="{038C98E2-85D4-4B27-B82A-B945EC395EEB}" destId="{1E6F6C3A-90BF-4BD2-8D4F-ABD7569744CB}" srcOrd="3" destOrd="0" parTransId="{5BA0558B-0791-4050-8B3D-727882D99972}" sibTransId="{0EA0DBF0-0094-427E-8F6E-968136306002}"/>
    <dgm:cxn modelId="{AD04195B-4692-4028-B52A-B510B4FB8C4B}" srcId="{038C98E2-85D4-4B27-B82A-B945EC395EEB}" destId="{8056D4DB-EECB-4D76-ABEA-E804BD603883}" srcOrd="4" destOrd="0" parTransId="{CF98815F-4C4C-4902-A4A7-F8AD215C9C11}" sibTransId="{1B1F2A1A-AC89-41DF-A955-CA24C3840BC3}"/>
    <dgm:cxn modelId="{587DDD42-4A09-40CD-88F6-9959694E28B0}" type="presOf" srcId="{8056D4DB-EECB-4D76-ABEA-E804BD603883}" destId="{B25FD42F-8126-464C-8AEF-9142E8F4A1AD}" srcOrd="0" destOrd="0" presId="urn:microsoft.com/office/officeart/2005/8/layout/vList2"/>
    <dgm:cxn modelId="{2851AD69-952D-481E-B26E-18EC0E5B8FC0}" srcId="{038C98E2-85D4-4B27-B82A-B945EC395EEB}" destId="{9E35CD90-5322-4D6E-911E-93A237CA47A1}" srcOrd="2" destOrd="0" parTransId="{6FD151FB-AD50-4BB3-B41A-203360071FF8}" sibTransId="{F3926C22-0ADC-4943-8DB2-FB96CFCC9E25}"/>
    <dgm:cxn modelId="{0FEA894A-17B8-44A1-A9C1-7CD71B9ADC41}" type="presOf" srcId="{038C98E2-85D4-4B27-B82A-B945EC395EEB}" destId="{CE2B37E9-58F9-450E-8274-5F3A80007E99}" srcOrd="0" destOrd="0" presId="urn:microsoft.com/office/officeart/2005/8/layout/vList2"/>
    <dgm:cxn modelId="{A5736C4F-228C-4429-85C6-BF82DA91D14E}" srcId="{038C98E2-85D4-4B27-B82A-B945EC395EEB}" destId="{A23CA206-1479-4899-BF0A-9E38BC34CA5D}" srcOrd="1" destOrd="0" parTransId="{7170921B-9C7C-44FC-903F-32402C2CC33E}" sibTransId="{3FD85CEF-F44E-47B3-BE9D-DE519EA76942}"/>
    <dgm:cxn modelId="{B47F218C-D088-4D63-A3D4-43FA4831A466}" type="presOf" srcId="{1E6F6C3A-90BF-4BD2-8D4F-ABD7569744CB}" destId="{D22BCD6E-B427-42A9-9304-31C121E5DCA6}" srcOrd="0" destOrd="0" presId="urn:microsoft.com/office/officeart/2005/8/layout/vList2"/>
    <dgm:cxn modelId="{8C5F3891-2969-41A3-8297-71C1E005470B}" type="presOf" srcId="{9E35CD90-5322-4D6E-911E-93A237CA47A1}" destId="{00ADE093-1DD0-4376-975B-57A53B8B6756}" srcOrd="0" destOrd="0" presId="urn:microsoft.com/office/officeart/2005/8/layout/vList2"/>
    <dgm:cxn modelId="{5DCDACAF-489F-4B8E-AA4B-BEC5E5FEBE91}" srcId="{038C98E2-85D4-4B27-B82A-B945EC395EEB}" destId="{7838E0A9-680E-4956-AD39-1B9DA2D5CDC2}" srcOrd="0" destOrd="0" parTransId="{D129FB3F-33C5-4C57-BD5B-2487875EBB50}" sibTransId="{7184F674-6AFE-4852-827D-5D05ADAAF240}"/>
    <dgm:cxn modelId="{46A525C4-46A2-40BD-9F2A-D74BDC536F6C}" type="presOf" srcId="{7838E0A9-680E-4956-AD39-1B9DA2D5CDC2}" destId="{6B7FF152-6D7B-4189-BF62-473637FEC994}" srcOrd="0" destOrd="0" presId="urn:microsoft.com/office/officeart/2005/8/layout/vList2"/>
    <dgm:cxn modelId="{B1958BCE-6A32-4B06-A764-6DF1EA390839}" type="presOf" srcId="{A23CA206-1479-4899-BF0A-9E38BC34CA5D}" destId="{DB18D52C-CD8C-42A4-B69E-26B22D2F1B8E}" srcOrd="0" destOrd="0" presId="urn:microsoft.com/office/officeart/2005/8/layout/vList2"/>
    <dgm:cxn modelId="{09C67835-21EC-472A-83A6-82EAA4EA3877}" type="presParOf" srcId="{CE2B37E9-58F9-450E-8274-5F3A80007E99}" destId="{6B7FF152-6D7B-4189-BF62-473637FEC994}" srcOrd="0" destOrd="0" presId="urn:microsoft.com/office/officeart/2005/8/layout/vList2"/>
    <dgm:cxn modelId="{53F406C9-D93F-4482-9BC4-946D1D280DA7}" type="presParOf" srcId="{CE2B37E9-58F9-450E-8274-5F3A80007E99}" destId="{489441D8-0891-48B1-BBA8-156E13C4D6DC}" srcOrd="1" destOrd="0" presId="urn:microsoft.com/office/officeart/2005/8/layout/vList2"/>
    <dgm:cxn modelId="{6AE0C67F-FC68-42C5-8E1C-A773BA93CF5C}" type="presParOf" srcId="{CE2B37E9-58F9-450E-8274-5F3A80007E99}" destId="{DB18D52C-CD8C-42A4-B69E-26B22D2F1B8E}" srcOrd="2" destOrd="0" presId="urn:microsoft.com/office/officeart/2005/8/layout/vList2"/>
    <dgm:cxn modelId="{794190BA-6303-4CD0-9D04-F1EE41830BE6}" type="presParOf" srcId="{CE2B37E9-58F9-450E-8274-5F3A80007E99}" destId="{8F073BB7-B20E-482A-B1D7-E2FD17DAB79E}" srcOrd="3" destOrd="0" presId="urn:microsoft.com/office/officeart/2005/8/layout/vList2"/>
    <dgm:cxn modelId="{880218B9-8A29-46E2-BC7F-F53C54CD4E01}" type="presParOf" srcId="{CE2B37E9-58F9-450E-8274-5F3A80007E99}" destId="{00ADE093-1DD0-4376-975B-57A53B8B6756}" srcOrd="4" destOrd="0" presId="urn:microsoft.com/office/officeart/2005/8/layout/vList2"/>
    <dgm:cxn modelId="{37EF95BD-754C-4D8B-BD28-C0CD720B29A0}" type="presParOf" srcId="{CE2B37E9-58F9-450E-8274-5F3A80007E99}" destId="{0B39A3C3-497F-46FB-902E-56BEA55A3817}" srcOrd="5" destOrd="0" presId="urn:microsoft.com/office/officeart/2005/8/layout/vList2"/>
    <dgm:cxn modelId="{519DA521-21F8-4C76-8EE3-7DC762442EFB}" type="presParOf" srcId="{CE2B37E9-58F9-450E-8274-5F3A80007E99}" destId="{D22BCD6E-B427-42A9-9304-31C121E5DCA6}" srcOrd="6" destOrd="0" presId="urn:microsoft.com/office/officeart/2005/8/layout/vList2"/>
    <dgm:cxn modelId="{85FC41EA-8405-47E7-A385-F5720B7F0ADF}" type="presParOf" srcId="{CE2B37E9-58F9-450E-8274-5F3A80007E99}" destId="{FB96CB75-E3B4-4DBE-90CD-022D9B9D4F60}" srcOrd="7" destOrd="0" presId="urn:microsoft.com/office/officeart/2005/8/layout/vList2"/>
    <dgm:cxn modelId="{19286B74-2779-4E5F-A7F6-5B3647FAA2D2}" type="presParOf" srcId="{CE2B37E9-58F9-450E-8274-5F3A80007E99}" destId="{B25FD42F-8126-464C-8AEF-9142E8F4A1A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61C42C-E15C-42E8-8DE6-2F198F3AD1D4}"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787840E3-A3A3-49A2-86AF-2BCE8CC3FBFA}">
      <dgm:prSet phldrT="[Text]" custT="1"/>
      <dgm:spPr>
        <a:solidFill>
          <a:srgbClr val="FFFFFF"/>
        </a:solidFill>
        <a:ln w="76200">
          <a:solidFill>
            <a:srgbClr val="E87722"/>
          </a:solidFill>
        </a:ln>
      </dgm:spPr>
      <dgm:t>
        <a:bodyPr vert="vert"/>
        <a:lstStyle/>
        <a:p>
          <a:r>
            <a:rPr lang="en-US" sz="5400" b="1" dirty="0">
              <a:solidFill>
                <a:srgbClr val="00587C"/>
              </a:solidFill>
            </a:rPr>
            <a:t>Benefits</a:t>
          </a:r>
        </a:p>
      </dgm:t>
    </dgm:pt>
    <dgm:pt modelId="{1FF0D767-6CD0-4439-92B6-E4D520D297FC}" type="parTrans" cxnId="{43CCFFAC-9015-4EA9-9265-234A9A85EAE9}">
      <dgm:prSet/>
      <dgm:spPr/>
      <dgm:t>
        <a:bodyPr/>
        <a:lstStyle/>
        <a:p>
          <a:endParaRPr lang="en-US"/>
        </a:p>
      </dgm:t>
    </dgm:pt>
    <dgm:pt modelId="{188004E0-E321-4728-9E1A-BE5B736CC06D}" type="sibTrans" cxnId="{43CCFFAC-9015-4EA9-9265-234A9A85EAE9}">
      <dgm:prSet/>
      <dgm:spPr/>
      <dgm:t>
        <a:bodyPr/>
        <a:lstStyle/>
        <a:p>
          <a:endParaRPr lang="en-US"/>
        </a:p>
      </dgm:t>
    </dgm:pt>
    <dgm:pt modelId="{40C088CC-9D84-4BE5-AE5A-730664C999BC}">
      <dgm:prSet phldrT="[Text]" custT="1"/>
      <dgm:spPr>
        <a:solidFill>
          <a:srgbClr val="00587C"/>
        </a:solidFill>
      </dgm:spPr>
      <dgm:t>
        <a:bodyPr/>
        <a:lstStyle/>
        <a:p>
          <a:r>
            <a:rPr lang="en-US" sz="2800" dirty="0">
              <a:solidFill>
                <a:srgbClr val="FFFFFF"/>
              </a:solidFill>
            </a:rPr>
            <a:t>Shows employer cares about an employee’s thoughts and feelings</a:t>
          </a:r>
        </a:p>
      </dgm:t>
    </dgm:pt>
    <dgm:pt modelId="{C57EC9C9-9007-4591-A26A-F767001D64B7}" type="parTrans" cxnId="{3D03E0E2-8801-434D-B3CC-E37FAA06CA2C}">
      <dgm:prSet/>
      <dgm:spPr>
        <a:ln w="12700">
          <a:solidFill>
            <a:srgbClr val="00587C"/>
          </a:solidFill>
        </a:ln>
      </dgm:spPr>
      <dgm:t>
        <a:bodyPr/>
        <a:lstStyle/>
        <a:p>
          <a:endParaRPr lang="en-US" dirty="0"/>
        </a:p>
      </dgm:t>
    </dgm:pt>
    <dgm:pt modelId="{E695CB46-A63C-4AFF-ABAB-DE518B57FEE6}" type="sibTrans" cxnId="{3D03E0E2-8801-434D-B3CC-E37FAA06CA2C}">
      <dgm:prSet/>
      <dgm:spPr/>
      <dgm:t>
        <a:bodyPr/>
        <a:lstStyle/>
        <a:p>
          <a:endParaRPr lang="en-US"/>
        </a:p>
      </dgm:t>
    </dgm:pt>
    <dgm:pt modelId="{7354F67B-7BEE-47D0-AF54-0FF329C70205}">
      <dgm:prSet custT="1"/>
      <dgm:spPr>
        <a:solidFill>
          <a:srgbClr val="00587C"/>
        </a:solidFill>
      </dgm:spPr>
      <dgm:t>
        <a:bodyPr/>
        <a:lstStyle/>
        <a:p>
          <a:r>
            <a:rPr lang="en-US" sz="2800" dirty="0">
              <a:solidFill>
                <a:srgbClr val="FFFFFF"/>
              </a:solidFill>
            </a:rPr>
            <a:t>Helps build trust</a:t>
          </a:r>
        </a:p>
      </dgm:t>
    </dgm:pt>
    <dgm:pt modelId="{3D2D6B71-BC35-4AC2-A1C7-2AE8C4A73B14}" type="parTrans" cxnId="{A7149B1E-CFA1-4537-AE6D-B48114229356}">
      <dgm:prSet/>
      <dgm:spPr/>
      <dgm:t>
        <a:bodyPr/>
        <a:lstStyle/>
        <a:p>
          <a:endParaRPr lang="en-US"/>
        </a:p>
      </dgm:t>
    </dgm:pt>
    <dgm:pt modelId="{424CC897-65C3-434D-98D6-2E4EEB9F5310}" type="sibTrans" cxnId="{A7149B1E-CFA1-4537-AE6D-B48114229356}">
      <dgm:prSet/>
      <dgm:spPr/>
      <dgm:t>
        <a:bodyPr/>
        <a:lstStyle/>
        <a:p>
          <a:endParaRPr lang="en-US"/>
        </a:p>
      </dgm:t>
    </dgm:pt>
    <dgm:pt modelId="{798394A1-277F-42F7-ACE9-A6930F2AC829}">
      <dgm:prSet custT="1"/>
      <dgm:spPr>
        <a:solidFill>
          <a:srgbClr val="00587C"/>
        </a:solidFill>
        <a:ln w="12700" cap="flat" cmpd="sng" algn="ctr">
          <a:solidFill>
            <a:srgbClr val="EBE9EA">
              <a:hueOff val="0"/>
              <a:satOff val="0"/>
              <a:lumOff val="0"/>
              <a:alphaOff val="0"/>
            </a:srgbClr>
          </a:solidFill>
          <a:prstDash val="solid"/>
          <a:miter lim="800000"/>
        </a:ln>
        <a:effectLst/>
      </dgm:spPr>
      <dgm:t>
        <a:bodyPr spcFirstLastPara="0" vert="horz" wrap="square" lIns="7620" tIns="7620" rIns="7620" bIns="7620" numCol="1" spcCol="1270" anchor="ctr" anchorCtr="0"/>
        <a:lstStyle/>
        <a:p>
          <a:pPr>
            <a:buNone/>
          </a:pPr>
          <a:r>
            <a:rPr lang="en-US" sz="2800" kern="1200" dirty="0">
              <a:solidFill>
                <a:srgbClr val="FFFFFF"/>
              </a:solidFill>
              <a:latin typeface="Calibri"/>
              <a:ea typeface="+mn-ea"/>
              <a:cs typeface="+mn-cs"/>
            </a:rPr>
            <a:t>Increases communication and promotes two-way communication</a:t>
          </a:r>
        </a:p>
      </dgm:t>
    </dgm:pt>
    <dgm:pt modelId="{C4889AFD-ABBA-4406-94CE-490786CDAFA5}" type="parTrans" cxnId="{B58BBEA8-AB74-4FA3-8F56-99E5F505A7AC}">
      <dgm:prSet/>
      <dgm:spPr/>
      <dgm:t>
        <a:bodyPr/>
        <a:lstStyle/>
        <a:p>
          <a:endParaRPr lang="en-US"/>
        </a:p>
      </dgm:t>
    </dgm:pt>
    <dgm:pt modelId="{E67C5451-3189-4A61-AE9E-0C0C3F0438CC}" type="sibTrans" cxnId="{B58BBEA8-AB74-4FA3-8F56-99E5F505A7AC}">
      <dgm:prSet/>
      <dgm:spPr/>
      <dgm:t>
        <a:bodyPr/>
        <a:lstStyle/>
        <a:p>
          <a:endParaRPr lang="en-US"/>
        </a:p>
      </dgm:t>
    </dgm:pt>
    <dgm:pt modelId="{74B66BBB-38F6-4852-9E57-205E98FDCEB9}">
      <dgm:prSet custT="1"/>
      <dgm:spPr>
        <a:solidFill>
          <a:srgbClr val="00587C"/>
        </a:solidFill>
      </dgm:spPr>
      <dgm:t>
        <a:bodyPr/>
        <a:lstStyle/>
        <a:p>
          <a:r>
            <a:rPr lang="en-US" sz="2800" dirty="0">
              <a:solidFill>
                <a:srgbClr val="FFFFFF"/>
              </a:solidFill>
            </a:rPr>
            <a:t>Provides viable information to drive improvements</a:t>
          </a:r>
        </a:p>
      </dgm:t>
    </dgm:pt>
    <dgm:pt modelId="{6F847C8E-5FA7-4B3F-B49A-BCCE8AE16A67}" type="parTrans" cxnId="{76140A75-E181-4C9C-82CF-368393864FB1}">
      <dgm:prSet/>
      <dgm:spPr/>
      <dgm:t>
        <a:bodyPr/>
        <a:lstStyle/>
        <a:p>
          <a:endParaRPr lang="en-US"/>
        </a:p>
      </dgm:t>
    </dgm:pt>
    <dgm:pt modelId="{A8AA616E-D509-487D-AB3D-55E4DCFB4CAD}" type="sibTrans" cxnId="{76140A75-E181-4C9C-82CF-368393864FB1}">
      <dgm:prSet/>
      <dgm:spPr/>
      <dgm:t>
        <a:bodyPr/>
        <a:lstStyle/>
        <a:p>
          <a:endParaRPr lang="en-US"/>
        </a:p>
      </dgm:t>
    </dgm:pt>
    <dgm:pt modelId="{8D29926E-E43A-4B70-B062-C8CF2F3D61C9}">
      <dgm:prSet custT="1"/>
      <dgm:spPr>
        <a:solidFill>
          <a:srgbClr val="00587C"/>
        </a:solidFill>
      </dgm:spPr>
      <dgm:t>
        <a:bodyPr/>
        <a:lstStyle/>
        <a:p>
          <a:r>
            <a:rPr lang="en-US" sz="2800" dirty="0">
              <a:solidFill>
                <a:srgbClr val="FFFFFF"/>
              </a:solidFill>
            </a:rPr>
            <a:t>Identifies dissatisfied employees and opportunities for support</a:t>
          </a:r>
        </a:p>
      </dgm:t>
    </dgm:pt>
    <dgm:pt modelId="{D9E26A77-928A-4D66-9602-BCBC1AD60EEA}" type="parTrans" cxnId="{2A9D6CD1-E94B-4A8E-942B-4D57AC988189}">
      <dgm:prSet/>
      <dgm:spPr/>
      <dgm:t>
        <a:bodyPr/>
        <a:lstStyle/>
        <a:p>
          <a:endParaRPr lang="en-US"/>
        </a:p>
      </dgm:t>
    </dgm:pt>
    <dgm:pt modelId="{14163254-076E-42F4-B93D-181C89B340B0}" type="sibTrans" cxnId="{2A9D6CD1-E94B-4A8E-942B-4D57AC988189}">
      <dgm:prSet/>
      <dgm:spPr/>
      <dgm:t>
        <a:bodyPr/>
        <a:lstStyle/>
        <a:p>
          <a:endParaRPr lang="en-US"/>
        </a:p>
      </dgm:t>
    </dgm:pt>
    <dgm:pt modelId="{80A8B9B2-E069-4CDF-92EC-3923D2CC9AB5}" type="pres">
      <dgm:prSet presAssocID="{5A61C42C-E15C-42E8-8DE6-2F198F3AD1D4}" presName="Name0" presStyleCnt="0">
        <dgm:presLayoutVars>
          <dgm:chPref val="1"/>
          <dgm:dir/>
          <dgm:animOne val="branch"/>
          <dgm:animLvl val="lvl"/>
          <dgm:resizeHandles val="exact"/>
        </dgm:presLayoutVars>
      </dgm:prSet>
      <dgm:spPr/>
    </dgm:pt>
    <dgm:pt modelId="{ADED6BC5-7233-4766-A9CF-56D1CE5BED8C}" type="pres">
      <dgm:prSet presAssocID="{787840E3-A3A3-49A2-86AF-2BCE8CC3FBFA}" presName="root1" presStyleCnt="0"/>
      <dgm:spPr/>
    </dgm:pt>
    <dgm:pt modelId="{02AF26AA-1995-4A66-9576-81C7D0B250E7}" type="pres">
      <dgm:prSet presAssocID="{787840E3-A3A3-49A2-86AF-2BCE8CC3FBFA}" presName="LevelOneTextNode" presStyleLbl="node0" presStyleIdx="0" presStyleCnt="1" custScaleX="313869" custScaleY="65689" custLinFactNeighborY="-84">
        <dgm:presLayoutVars>
          <dgm:chPref val="3"/>
        </dgm:presLayoutVars>
      </dgm:prSet>
      <dgm:spPr/>
    </dgm:pt>
    <dgm:pt modelId="{E23B0D44-C89A-48FD-B28C-FF8A5798AF8B}" type="pres">
      <dgm:prSet presAssocID="{787840E3-A3A3-49A2-86AF-2BCE8CC3FBFA}" presName="level2hierChild" presStyleCnt="0"/>
      <dgm:spPr/>
    </dgm:pt>
    <dgm:pt modelId="{E7D3EF28-47FB-4AED-A55F-0D3F55FD46B9}" type="pres">
      <dgm:prSet presAssocID="{C57EC9C9-9007-4591-A26A-F767001D64B7}" presName="conn2-1" presStyleLbl="parChTrans1D2" presStyleIdx="0" presStyleCnt="5"/>
      <dgm:spPr/>
    </dgm:pt>
    <dgm:pt modelId="{20681D6C-3114-411C-8E69-A5DF7D01833A}" type="pres">
      <dgm:prSet presAssocID="{C57EC9C9-9007-4591-A26A-F767001D64B7}" presName="connTx" presStyleLbl="parChTrans1D2" presStyleIdx="0" presStyleCnt="5"/>
      <dgm:spPr/>
    </dgm:pt>
    <dgm:pt modelId="{D466F64D-4E8E-45ED-A09D-3FDAA7162AC4}" type="pres">
      <dgm:prSet presAssocID="{40C088CC-9D84-4BE5-AE5A-730664C999BC}" presName="root2" presStyleCnt="0"/>
      <dgm:spPr/>
    </dgm:pt>
    <dgm:pt modelId="{CEE46F38-DA89-4B89-9CC1-D5EC93517611}" type="pres">
      <dgm:prSet presAssocID="{40C088CC-9D84-4BE5-AE5A-730664C999BC}" presName="LevelTwoTextNode" presStyleLbl="node2" presStyleIdx="0" presStyleCnt="5" custScaleX="231016" custScaleY="108119">
        <dgm:presLayoutVars>
          <dgm:chPref val="3"/>
        </dgm:presLayoutVars>
      </dgm:prSet>
      <dgm:spPr/>
    </dgm:pt>
    <dgm:pt modelId="{45230952-01D5-49A4-BB73-27B9236E78ED}" type="pres">
      <dgm:prSet presAssocID="{40C088CC-9D84-4BE5-AE5A-730664C999BC}" presName="level3hierChild" presStyleCnt="0"/>
      <dgm:spPr/>
    </dgm:pt>
    <dgm:pt modelId="{24485FE8-3F68-41C3-89A5-F89A5AE89205}" type="pres">
      <dgm:prSet presAssocID="{3D2D6B71-BC35-4AC2-A1C7-2AE8C4A73B14}" presName="conn2-1" presStyleLbl="parChTrans1D2" presStyleIdx="1" presStyleCnt="5"/>
      <dgm:spPr/>
    </dgm:pt>
    <dgm:pt modelId="{0C765883-CF67-4760-890B-3A89C9D99811}" type="pres">
      <dgm:prSet presAssocID="{3D2D6B71-BC35-4AC2-A1C7-2AE8C4A73B14}" presName="connTx" presStyleLbl="parChTrans1D2" presStyleIdx="1" presStyleCnt="5"/>
      <dgm:spPr/>
    </dgm:pt>
    <dgm:pt modelId="{46CA17A4-0D79-4338-8FC4-62764E720411}" type="pres">
      <dgm:prSet presAssocID="{7354F67B-7BEE-47D0-AF54-0FF329C70205}" presName="root2" presStyleCnt="0"/>
      <dgm:spPr/>
    </dgm:pt>
    <dgm:pt modelId="{9FC113F2-EFE4-4092-9DAF-CB68FC511C90}" type="pres">
      <dgm:prSet presAssocID="{7354F67B-7BEE-47D0-AF54-0FF329C70205}" presName="LevelTwoTextNode" presStyleLbl="node2" presStyleIdx="1" presStyleCnt="5" custScaleX="231016" custScaleY="108119">
        <dgm:presLayoutVars>
          <dgm:chPref val="3"/>
        </dgm:presLayoutVars>
      </dgm:prSet>
      <dgm:spPr/>
    </dgm:pt>
    <dgm:pt modelId="{604EF443-ABF3-4631-AB6F-5A8E355D7B35}" type="pres">
      <dgm:prSet presAssocID="{7354F67B-7BEE-47D0-AF54-0FF329C70205}" presName="level3hierChild" presStyleCnt="0"/>
      <dgm:spPr/>
    </dgm:pt>
    <dgm:pt modelId="{2D131691-9270-4537-9EBF-59059638D050}" type="pres">
      <dgm:prSet presAssocID="{C4889AFD-ABBA-4406-94CE-490786CDAFA5}" presName="conn2-1" presStyleLbl="parChTrans1D2" presStyleIdx="2" presStyleCnt="5"/>
      <dgm:spPr/>
    </dgm:pt>
    <dgm:pt modelId="{751BA4FF-D93D-492B-814C-8447F559F54B}" type="pres">
      <dgm:prSet presAssocID="{C4889AFD-ABBA-4406-94CE-490786CDAFA5}" presName="connTx" presStyleLbl="parChTrans1D2" presStyleIdx="2" presStyleCnt="5"/>
      <dgm:spPr/>
    </dgm:pt>
    <dgm:pt modelId="{CE5F294D-2A2A-45B4-972D-0BF744A7D2AB}" type="pres">
      <dgm:prSet presAssocID="{798394A1-277F-42F7-ACE9-A6930F2AC829}" presName="root2" presStyleCnt="0"/>
      <dgm:spPr/>
    </dgm:pt>
    <dgm:pt modelId="{7A67C049-C59B-47C2-A96F-D484EB8CF2B0}" type="pres">
      <dgm:prSet presAssocID="{798394A1-277F-42F7-ACE9-A6930F2AC829}" presName="LevelTwoTextNode" presStyleLbl="node2" presStyleIdx="2" presStyleCnt="5" custScaleX="231016" custScaleY="108119">
        <dgm:presLayoutVars>
          <dgm:chPref val="3"/>
        </dgm:presLayoutVars>
      </dgm:prSet>
      <dgm:spPr>
        <a:xfrm>
          <a:off x="3992808" y="1868930"/>
          <a:ext cx="2450240" cy="747024"/>
        </a:xfrm>
        <a:prstGeom prst="rect">
          <a:avLst/>
        </a:prstGeom>
      </dgm:spPr>
    </dgm:pt>
    <dgm:pt modelId="{624410EF-DAA9-4649-A468-6081561E331E}" type="pres">
      <dgm:prSet presAssocID="{798394A1-277F-42F7-ACE9-A6930F2AC829}" presName="level3hierChild" presStyleCnt="0"/>
      <dgm:spPr/>
    </dgm:pt>
    <dgm:pt modelId="{DA20DE9C-DB3B-40C1-95FE-CF1C8CE978D7}" type="pres">
      <dgm:prSet presAssocID="{6F847C8E-5FA7-4B3F-B49A-BCCE8AE16A67}" presName="conn2-1" presStyleLbl="parChTrans1D2" presStyleIdx="3" presStyleCnt="5"/>
      <dgm:spPr/>
    </dgm:pt>
    <dgm:pt modelId="{E5B953BD-79F2-4FC0-902D-562BD303AFAB}" type="pres">
      <dgm:prSet presAssocID="{6F847C8E-5FA7-4B3F-B49A-BCCE8AE16A67}" presName="connTx" presStyleLbl="parChTrans1D2" presStyleIdx="3" presStyleCnt="5"/>
      <dgm:spPr/>
    </dgm:pt>
    <dgm:pt modelId="{D9187D08-696D-44C9-9AC2-1C938849E8CD}" type="pres">
      <dgm:prSet presAssocID="{74B66BBB-38F6-4852-9E57-205E98FDCEB9}" presName="root2" presStyleCnt="0"/>
      <dgm:spPr/>
    </dgm:pt>
    <dgm:pt modelId="{F7C9152E-F0DC-4225-83FA-63130BCC4BC3}" type="pres">
      <dgm:prSet presAssocID="{74B66BBB-38F6-4852-9E57-205E98FDCEB9}" presName="LevelTwoTextNode" presStyleLbl="node2" presStyleIdx="3" presStyleCnt="5" custScaleX="231016" custScaleY="108119">
        <dgm:presLayoutVars>
          <dgm:chPref val="3"/>
        </dgm:presLayoutVars>
      </dgm:prSet>
      <dgm:spPr/>
    </dgm:pt>
    <dgm:pt modelId="{96540664-6BA4-4B71-9E7F-93928A0E7223}" type="pres">
      <dgm:prSet presAssocID="{74B66BBB-38F6-4852-9E57-205E98FDCEB9}" presName="level3hierChild" presStyleCnt="0"/>
      <dgm:spPr/>
    </dgm:pt>
    <dgm:pt modelId="{2CCF7DAD-2A86-40CD-8AE8-C4518E8F37B9}" type="pres">
      <dgm:prSet presAssocID="{D9E26A77-928A-4D66-9602-BCBC1AD60EEA}" presName="conn2-1" presStyleLbl="parChTrans1D2" presStyleIdx="4" presStyleCnt="5"/>
      <dgm:spPr/>
    </dgm:pt>
    <dgm:pt modelId="{33D385D7-F3E0-4F7F-9E04-63BC428152DD}" type="pres">
      <dgm:prSet presAssocID="{D9E26A77-928A-4D66-9602-BCBC1AD60EEA}" presName="connTx" presStyleLbl="parChTrans1D2" presStyleIdx="4" presStyleCnt="5"/>
      <dgm:spPr/>
    </dgm:pt>
    <dgm:pt modelId="{83984F52-C3B4-4579-96CF-C86907721926}" type="pres">
      <dgm:prSet presAssocID="{8D29926E-E43A-4B70-B062-C8CF2F3D61C9}" presName="root2" presStyleCnt="0"/>
      <dgm:spPr/>
    </dgm:pt>
    <dgm:pt modelId="{DE9726C8-618E-4368-96C0-2738FE0B28F4}" type="pres">
      <dgm:prSet presAssocID="{8D29926E-E43A-4B70-B062-C8CF2F3D61C9}" presName="LevelTwoTextNode" presStyleLbl="node2" presStyleIdx="4" presStyleCnt="5" custScaleX="231016" custScaleY="108119">
        <dgm:presLayoutVars>
          <dgm:chPref val="3"/>
        </dgm:presLayoutVars>
      </dgm:prSet>
      <dgm:spPr/>
    </dgm:pt>
    <dgm:pt modelId="{20F41B9B-FE57-4858-A344-81449485C57F}" type="pres">
      <dgm:prSet presAssocID="{8D29926E-E43A-4B70-B062-C8CF2F3D61C9}" presName="level3hierChild" presStyleCnt="0"/>
      <dgm:spPr/>
    </dgm:pt>
  </dgm:ptLst>
  <dgm:cxnLst>
    <dgm:cxn modelId="{AA244E0C-5A9D-4741-A76F-6B23007D80EB}" type="presOf" srcId="{6F847C8E-5FA7-4B3F-B49A-BCCE8AE16A67}" destId="{DA20DE9C-DB3B-40C1-95FE-CF1C8CE978D7}" srcOrd="0" destOrd="0" presId="urn:microsoft.com/office/officeart/2008/layout/HorizontalMultiLevelHierarchy"/>
    <dgm:cxn modelId="{DB934D15-5EEC-417C-8D9B-AE5A302676FD}" type="presOf" srcId="{40C088CC-9D84-4BE5-AE5A-730664C999BC}" destId="{CEE46F38-DA89-4B89-9CC1-D5EC93517611}" srcOrd="0" destOrd="0" presId="urn:microsoft.com/office/officeart/2008/layout/HorizontalMultiLevelHierarchy"/>
    <dgm:cxn modelId="{07398A19-77AC-4CF2-94DF-EDCEE76C6082}" type="presOf" srcId="{C57EC9C9-9007-4591-A26A-F767001D64B7}" destId="{E7D3EF28-47FB-4AED-A55F-0D3F55FD46B9}" srcOrd="0" destOrd="0" presId="urn:microsoft.com/office/officeart/2008/layout/HorizontalMultiLevelHierarchy"/>
    <dgm:cxn modelId="{A7149B1E-CFA1-4537-AE6D-B48114229356}" srcId="{787840E3-A3A3-49A2-86AF-2BCE8CC3FBFA}" destId="{7354F67B-7BEE-47D0-AF54-0FF329C70205}" srcOrd="1" destOrd="0" parTransId="{3D2D6B71-BC35-4AC2-A1C7-2AE8C4A73B14}" sibTransId="{424CC897-65C3-434D-98D6-2E4EEB9F5310}"/>
    <dgm:cxn modelId="{3E343923-9A4E-42BA-AD1D-4EF9D0B9A71B}" type="presOf" srcId="{C4889AFD-ABBA-4406-94CE-490786CDAFA5}" destId="{751BA4FF-D93D-492B-814C-8447F559F54B}" srcOrd="1" destOrd="0" presId="urn:microsoft.com/office/officeart/2008/layout/HorizontalMultiLevelHierarchy"/>
    <dgm:cxn modelId="{54DC3F60-D281-4822-B86B-4C76DDA8398B}" type="presOf" srcId="{8D29926E-E43A-4B70-B062-C8CF2F3D61C9}" destId="{DE9726C8-618E-4368-96C0-2738FE0B28F4}" srcOrd="0" destOrd="0" presId="urn:microsoft.com/office/officeart/2008/layout/HorizontalMultiLevelHierarchy"/>
    <dgm:cxn modelId="{77A97441-1187-4889-B979-9182D85BF36E}" type="presOf" srcId="{C4889AFD-ABBA-4406-94CE-490786CDAFA5}" destId="{2D131691-9270-4537-9EBF-59059638D050}" srcOrd="0" destOrd="0" presId="urn:microsoft.com/office/officeart/2008/layout/HorizontalMultiLevelHierarchy"/>
    <dgm:cxn modelId="{146E9068-B9A6-4410-B492-E580FB076EBF}" type="presOf" srcId="{798394A1-277F-42F7-ACE9-A6930F2AC829}" destId="{7A67C049-C59B-47C2-A96F-D484EB8CF2B0}" srcOrd="0" destOrd="0" presId="urn:microsoft.com/office/officeart/2008/layout/HorizontalMultiLevelHierarchy"/>
    <dgm:cxn modelId="{0979406B-EBC3-4F2E-BB2F-99F4843F984F}" type="presOf" srcId="{787840E3-A3A3-49A2-86AF-2BCE8CC3FBFA}" destId="{02AF26AA-1995-4A66-9576-81C7D0B250E7}" srcOrd="0" destOrd="0" presId="urn:microsoft.com/office/officeart/2008/layout/HorizontalMultiLevelHierarchy"/>
    <dgm:cxn modelId="{2AA5DF4E-0F4A-4C30-AB42-DC124CF4E189}" type="presOf" srcId="{7354F67B-7BEE-47D0-AF54-0FF329C70205}" destId="{9FC113F2-EFE4-4092-9DAF-CB68FC511C90}" srcOrd="0" destOrd="0" presId="urn:microsoft.com/office/officeart/2008/layout/HorizontalMultiLevelHierarchy"/>
    <dgm:cxn modelId="{76140A75-E181-4C9C-82CF-368393864FB1}" srcId="{787840E3-A3A3-49A2-86AF-2BCE8CC3FBFA}" destId="{74B66BBB-38F6-4852-9E57-205E98FDCEB9}" srcOrd="3" destOrd="0" parTransId="{6F847C8E-5FA7-4B3F-B49A-BCCE8AE16A67}" sibTransId="{A8AA616E-D509-487D-AB3D-55E4DCFB4CAD}"/>
    <dgm:cxn modelId="{4041FF93-71B2-4CF3-98B7-1FE0302AD359}" type="presOf" srcId="{74B66BBB-38F6-4852-9E57-205E98FDCEB9}" destId="{F7C9152E-F0DC-4225-83FA-63130BCC4BC3}" srcOrd="0" destOrd="0" presId="urn:microsoft.com/office/officeart/2008/layout/HorizontalMultiLevelHierarchy"/>
    <dgm:cxn modelId="{B09F5D94-1184-4D33-A68F-FB5D03CB8ED7}" type="presOf" srcId="{C57EC9C9-9007-4591-A26A-F767001D64B7}" destId="{20681D6C-3114-411C-8E69-A5DF7D01833A}" srcOrd="1" destOrd="0" presId="urn:microsoft.com/office/officeart/2008/layout/HorizontalMultiLevelHierarchy"/>
    <dgm:cxn modelId="{CBEF1FA7-9313-47DF-B705-057F7241E1A1}" type="presOf" srcId="{3D2D6B71-BC35-4AC2-A1C7-2AE8C4A73B14}" destId="{24485FE8-3F68-41C3-89A5-F89A5AE89205}" srcOrd="0" destOrd="0" presId="urn:microsoft.com/office/officeart/2008/layout/HorizontalMultiLevelHierarchy"/>
    <dgm:cxn modelId="{B58BBEA8-AB74-4FA3-8F56-99E5F505A7AC}" srcId="{787840E3-A3A3-49A2-86AF-2BCE8CC3FBFA}" destId="{798394A1-277F-42F7-ACE9-A6930F2AC829}" srcOrd="2" destOrd="0" parTransId="{C4889AFD-ABBA-4406-94CE-490786CDAFA5}" sibTransId="{E67C5451-3189-4A61-AE9E-0C0C3F0438CC}"/>
    <dgm:cxn modelId="{43CCFFAC-9015-4EA9-9265-234A9A85EAE9}" srcId="{5A61C42C-E15C-42E8-8DE6-2F198F3AD1D4}" destId="{787840E3-A3A3-49A2-86AF-2BCE8CC3FBFA}" srcOrd="0" destOrd="0" parTransId="{1FF0D767-6CD0-4439-92B6-E4D520D297FC}" sibTransId="{188004E0-E321-4728-9E1A-BE5B736CC06D}"/>
    <dgm:cxn modelId="{5949D9B4-080D-4029-B819-6D7355F8E3DA}" type="presOf" srcId="{3D2D6B71-BC35-4AC2-A1C7-2AE8C4A73B14}" destId="{0C765883-CF67-4760-890B-3A89C9D99811}" srcOrd="1" destOrd="0" presId="urn:microsoft.com/office/officeart/2008/layout/HorizontalMultiLevelHierarchy"/>
    <dgm:cxn modelId="{2A9D6CD1-E94B-4A8E-942B-4D57AC988189}" srcId="{787840E3-A3A3-49A2-86AF-2BCE8CC3FBFA}" destId="{8D29926E-E43A-4B70-B062-C8CF2F3D61C9}" srcOrd="4" destOrd="0" parTransId="{D9E26A77-928A-4D66-9602-BCBC1AD60EEA}" sibTransId="{14163254-076E-42F4-B93D-181C89B340B0}"/>
    <dgm:cxn modelId="{64519CD3-3DE3-4A8E-AD77-4BC244C674FA}" type="presOf" srcId="{5A61C42C-E15C-42E8-8DE6-2F198F3AD1D4}" destId="{80A8B9B2-E069-4CDF-92EC-3923D2CC9AB5}" srcOrd="0" destOrd="0" presId="urn:microsoft.com/office/officeart/2008/layout/HorizontalMultiLevelHierarchy"/>
    <dgm:cxn modelId="{3D03E0E2-8801-434D-B3CC-E37FAA06CA2C}" srcId="{787840E3-A3A3-49A2-86AF-2BCE8CC3FBFA}" destId="{40C088CC-9D84-4BE5-AE5A-730664C999BC}" srcOrd="0" destOrd="0" parTransId="{C57EC9C9-9007-4591-A26A-F767001D64B7}" sibTransId="{E695CB46-A63C-4AFF-ABAB-DE518B57FEE6}"/>
    <dgm:cxn modelId="{BD64D7E7-14F7-4F67-A9D7-EE2A2E024E23}" type="presOf" srcId="{D9E26A77-928A-4D66-9602-BCBC1AD60EEA}" destId="{2CCF7DAD-2A86-40CD-8AE8-C4518E8F37B9}" srcOrd="0" destOrd="0" presId="urn:microsoft.com/office/officeart/2008/layout/HorizontalMultiLevelHierarchy"/>
    <dgm:cxn modelId="{85F2F9E7-8819-4EB4-8072-1B38A43254AE}" type="presOf" srcId="{D9E26A77-928A-4D66-9602-BCBC1AD60EEA}" destId="{33D385D7-F3E0-4F7F-9E04-63BC428152DD}" srcOrd="1" destOrd="0" presId="urn:microsoft.com/office/officeart/2008/layout/HorizontalMultiLevelHierarchy"/>
    <dgm:cxn modelId="{116050ED-73AB-4ED1-89B6-E2E2293CE8DC}" type="presOf" srcId="{6F847C8E-5FA7-4B3F-B49A-BCCE8AE16A67}" destId="{E5B953BD-79F2-4FC0-902D-562BD303AFAB}" srcOrd="1" destOrd="0" presId="urn:microsoft.com/office/officeart/2008/layout/HorizontalMultiLevelHierarchy"/>
    <dgm:cxn modelId="{6D2D8B0D-D190-44D0-B290-755EE97BE564}" type="presParOf" srcId="{80A8B9B2-E069-4CDF-92EC-3923D2CC9AB5}" destId="{ADED6BC5-7233-4766-A9CF-56D1CE5BED8C}" srcOrd="0" destOrd="0" presId="urn:microsoft.com/office/officeart/2008/layout/HorizontalMultiLevelHierarchy"/>
    <dgm:cxn modelId="{54674729-065B-4F5A-9F49-36E95194470A}" type="presParOf" srcId="{ADED6BC5-7233-4766-A9CF-56D1CE5BED8C}" destId="{02AF26AA-1995-4A66-9576-81C7D0B250E7}" srcOrd="0" destOrd="0" presId="urn:microsoft.com/office/officeart/2008/layout/HorizontalMultiLevelHierarchy"/>
    <dgm:cxn modelId="{AA9E145C-3CA9-47D1-8048-7D67F0D608B5}" type="presParOf" srcId="{ADED6BC5-7233-4766-A9CF-56D1CE5BED8C}" destId="{E23B0D44-C89A-48FD-B28C-FF8A5798AF8B}" srcOrd="1" destOrd="0" presId="urn:microsoft.com/office/officeart/2008/layout/HorizontalMultiLevelHierarchy"/>
    <dgm:cxn modelId="{49BFD7D4-9EB9-4238-8C21-8F799C28C292}" type="presParOf" srcId="{E23B0D44-C89A-48FD-B28C-FF8A5798AF8B}" destId="{E7D3EF28-47FB-4AED-A55F-0D3F55FD46B9}" srcOrd="0" destOrd="0" presId="urn:microsoft.com/office/officeart/2008/layout/HorizontalMultiLevelHierarchy"/>
    <dgm:cxn modelId="{CCBAF329-5331-4107-B309-3EE7CCAF8FA1}" type="presParOf" srcId="{E7D3EF28-47FB-4AED-A55F-0D3F55FD46B9}" destId="{20681D6C-3114-411C-8E69-A5DF7D01833A}" srcOrd="0" destOrd="0" presId="urn:microsoft.com/office/officeart/2008/layout/HorizontalMultiLevelHierarchy"/>
    <dgm:cxn modelId="{F1AC7F24-0579-4F2A-8F55-4C605B187ACD}" type="presParOf" srcId="{E23B0D44-C89A-48FD-B28C-FF8A5798AF8B}" destId="{D466F64D-4E8E-45ED-A09D-3FDAA7162AC4}" srcOrd="1" destOrd="0" presId="urn:microsoft.com/office/officeart/2008/layout/HorizontalMultiLevelHierarchy"/>
    <dgm:cxn modelId="{CB78763B-8EF4-4430-9B6E-9E8B656943FF}" type="presParOf" srcId="{D466F64D-4E8E-45ED-A09D-3FDAA7162AC4}" destId="{CEE46F38-DA89-4B89-9CC1-D5EC93517611}" srcOrd="0" destOrd="0" presId="urn:microsoft.com/office/officeart/2008/layout/HorizontalMultiLevelHierarchy"/>
    <dgm:cxn modelId="{BB046BA2-2026-4974-BE23-82B192D6E305}" type="presParOf" srcId="{D466F64D-4E8E-45ED-A09D-3FDAA7162AC4}" destId="{45230952-01D5-49A4-BB73-27B9236E78ED}" srcOrd="1" destOrd="0" presId="urn:microsoft.com/office/officeart/2008/layout/HorizontalMultiLevelHierarchy"/>
    <dgm:cxn modelId="{45166206-3C2F-4A66-8CD3-FC88204E9600}" type="presParOf" srcId="{E23B0D44-C89A-48FD-B28C-FF8A5798AF8B}" destId="{24485FE8-3F68-41C3-89A5-F89A5AE89205}" srcOrd="2" destOrd="0" presId="urn:microsoft.com/office/officeart/2008/layout/HorizontalMultiLevelHierarchy"/>
    <dgm:cxn modelId="{0196F73B-7AE8-4CC9-895A-2FCD5A873D49}" type="presParOf" srcId="{24485FE8-3F68-41C3-89A5-F89A5AE89205}" destId="{0C765883-CF67-4760-890B-3A89C9D99811}" srcOrd="0" destOrd="0" presId="urn:microsoft.com/office/officeart/2008/layout/HorizontalMultiLevelHierarchy"/>
    <dgm:cxn modelId="{60BA7321-991E-4DFE-A883-CC41D110F5D7}" type="presParOf" srcId="{E23B0D44-C89A-48FD-B28C-FF8A5798AF8B}" destId="{46CA17A4-0D79-4338-8FC4-62764E720411}" srcOrd="3" destOrd="0" presId="urn:microsoft.com/office/officeart/2008/layout/HorizontalMultiLevelHierarchy"/>
    <dgm:cxn modelId="{3C152D72-36E0-4527-A2A0-8463E1BE5242}" type="presParOf" srcId="{46CA17A4-0D79-4338-8FC4-62764E720411}" destId="{9FC113F2-EFE4-4092-9DAF-CB68FC511C90}" srcOrd="0" destOrd="0" presId="urn:microsoft.com/office/officeart/2008/layout/HorizontalMultiLevelHierarchy"/>
    <dgm:cxn modelId="{A95D1B13-B32A-4EC1-B8FF-3D94DB2D6037}" type="presParOf" srcId="{46CA17A4-0D79-4338-8FC4-62764E720411}" destId="{604EF443-ABF3-4631-AB6F-5A8E355D7B35}" srcOrd="1" destOrd="0" presId="urn:microsoft.com/office/officeart/2008/layout/HorizontalMultiLevelHierarchy"/>
    <dgm:cxn modelId="{0D34F4A7-96E1-4349-A059-DAAD77E7D693}" type="presParOf" srcId="{E23B0D44-C89A-48FD-B28C-FF8A5798AF8B}" destId="{2D131691-9270-4537-9EBF-59059638D050}" srcOrd="4" destOrd="0" presId="urn:microsoft.com/office/officeart/2008/layout/HorizontalMultiLevelHierarchy"/>
    <dgm:cxn modelId="{A019F06B-94E5-4982-AEEC-0DC3850E144B}" type="presParOf" srcId="{2D131691-9270-4537-9EBF-59059638D050}" destId="{751BA4FF-D93D-492B-814C-8447F559F54B}" srcOrd="0" destOrd="0" presId="urn:microsoft.com/office/officeart/2008/layout/HorizontalMultiLevelHierarchy"/>
    <dgm:cxn modelId="{26C7F4D9-853A-4288-A9B5-48BFC81FCB9B}" type="presParOf" srcId="{E23B0D44-C89A-48FD-B28C-FF8A5798AF8B}" destId="{CE5F294D-2A2A-45B4-972D-0BF744A7D2AB}" srcOrd="5" destOrd="0" presId="urn:microsoft.com/office/officeart/2008/layout/HorizontalMultiLevelHierarchy"/>
    <dgm:cxn modelId="{88D80655-97B4-41E4-9A5F-66BFE8725B91}" type="presParOf" srcId="{CE5F294D-2A2A-45B4-972D-0BF744A7D2AB}" destId="{7A67C049-C59B-47C2-A96F-D484EB8CF2B0}" srcOrd="0" destOrd="0" presId="urn:microsoft.com/office/officeart/2008/layout/HorizontalMultiLevelHierarchy"/>
    <dgm:cxn modelId="{A8280E0D-51B7-46E2-8893-60278493A55F}" type="presParOf" srcId="{CE5F294D-2A2A-45B4-972D-0BF744A7D2AB}" destId="{624410EF-DAA9-4649-A468-6081561E331E}" srcOrd="1" destOrd="0" presId="urn:microsoft.com/office/officeart/2008/layout/HorizontalMultiLevelHierarchy"/>
    <dgm:cxn modelId="{EBBF205B-A1A9-414F-BEBC-66037ED3F634}" type="presParOf" srcId="{E23B0D44-C89A-48FD-B28C-FF8A5798AF8B}" destId="{DA20DE9C-DB3B-40C1-95FE-CF1C8CE978D7}" srcOrd="6" destOrd="0" presId="urn:microsoft.com/office/officeart/2008/layout/HorizontalMultiLevelHierarchy"/>
    <dgm:cxn modelId="{AE3A7B67-74F7-460B-A223-E2B5F6A9ED5E}" type="presParOf" srcId="{DA20DE9C-DB3B-40C1-95FE-CF1C8CE978D7}" destId="{E5B953BD-79F2-4FC0-902D-562BD303AFAB}" srcOrd="0" destOrd="0" presId="urn:microsoft.com/office/officeart/2008/layout/HorizontalMultiLevelHierarchy"/>
    <dgm:cxn modelId="{D0B823E2-203A-4377-BC28-2DB5B966D8B8}" type="presParOf" srcId="{E23B0D44-C89A-48FD-B28C-FF8A5798AF8B}" destId="{D9187D08-696D-44C9-9AC2-1C938849E8CD}" srcOrd="7" destOrd="0" presId="urn:microsoft.com/office/officeart/2008/layout/HorizontalMultiLevelHierarchy"/>
    <dgm:cxn modelId="{83DEFBCE-C069-40DD-970E-87D90194206D}" type="presParOf" srcId="{D9187D08-696D-44C9-9AC2-1C938849E8CD}" destId="{F7C9152E-F0DC-4225-83FA-63130BCC4BC3}" srcOrd="0" destOrd="0" presId="urn:microsoft.com/office/officeart/2008/layout/HorizontalMultiLevelHierarchy"/>
    <dgm:cxn modelId="{8BC721A2-3F46-45D9-968D-0966BD10EFFD}" type="presParOf" srcId="{D9187D08-696D-44C9-9AC2-1C938849E8CD}" destId="{96540664-6BA4-4B71-9E7F-93928A0E7223}" srcOrd="1" destOrd="0" presId="urn:microsoft.com/office/officeart/2008/layout/HorizontalMultiLevelHierarchy"/>
    <dgm:cxn modelId="{D191C0A6-861B-40B0-B93D-A75553D87DA5}" type="presParOf" srcId="{E23B0D44-C89A-48FD-B28C-FF8A5798AF8B}" destId="{2CCF7DAD-2A86-40CD-8AE8-C4518E8F37B9}" srcOrd="8" destOrd="0" presId="urn:microsoft.com/office/officeart/2008/layout/HorizontalMultiLevelHierarchy"/>
    <dgm:cxn modelId="{70529E36-5C6D-46FE-B285-0E6D4222B984}" type="presParOf" srcId="{2CCF7DAD-2A86-40CD-8AE8-C4518E8F37B9}" destId="{33D385D7-F3E0-4F7F-9E04-63BC428152DD}" srcOrd="0" destOrd="0" presId="urn:microsoft.com/office/officeart/2008/layout/HorizontalMultiLevelHierarchy"/>
    <dgm:cxn modelId="{72CA54E3-2044-4F83-A0C6-66A6B5B41A53}" type="presParOf" srcId="{E23B0D44-C89A-48FD-B28C-FF8A5798AF8B}" destId="{83984F52-C3B4-4579-96CF-C86907721926}" srcOrd="9" destOrd="0" presId="urn:microsoft.com/office/officeart/2008/layout/HorizontalMultiLevelHierarchy"/>
    <dgm:cxn modelId="{F4992C2A-2154-46DC-8460-C9F916EB3D89}" type="presParOf" srcId="{83984F52-C3B4-4579-96CF-C86907721926}" destId="{DE9726C8-618E-4368-96C0-2738FE0B28F4}" srcOrd="0" destOrd="0" presId="urn:microsoft.com/office/officeart/2008/layout/HorizontalMultiLevelHierarchy"/>
    <dgm:cxn modelId="{1BE430B1-F087-4CB9-973D-F79A07F14550}" type="presParOf" srcId="{83984F52-C3B4-4579-96CF-C86907721926}" destId="{20F41B9B-FE57-4858-A344-81449485C57F}"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9BFED-21ED-458B-B988-719170100F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35AD03-B1D4-4F05-AF90-4AB405861AAF}">
      <dgm:prSet phldrT="[Text]" custT="1"/>
      <dgm:spPr>
        <a:solidFill>
          <a:srgbClr val="00587C"/>
        </a:solidFill>
      </dgm:spPr>
      <dgm:t>
        <a:bodyPr/>
        <a:lstStyle/>
        <a:p>
          <a:r>
            <a:rPr lang="en-US" sz="2800" dirty="0">
              <a:ln>
                <a:noFill/>
              </a:ln>
              <a:solidFill>
                <a:srgbClr val="FFFFFF"/>
              </a:solidFill>
            </a:rPr>
            <a:t>What do you look forward to each day on your way to work?</a:t>
          </a:r>
          <a:endParaRPr lang="en-US" sz="2800" dirty="0"/>
        </a:p>
      </dgm:t>
    </dgm:pt>
    <dgm:pt modelId="{35A29F06-931E-4774-ABFD-D9F0A038F687}" type="parTrans" cxnId="{1B527B1B-6722-4A40-9520-34DA1307DCF8}">
      <dgm:prSet/>
      <dgm:spPr/>
      <dgm:t>
        <a:bodyPr/>
        <a:lstStyle/>
        <a:p>
          <a:endParaRPr lang="en-US"/>
        </a:p>
      </dgm:t>
    </dgm:pt>
    <dgm:pt modelId="{A0822BA2-1177-41F5-8786-8EC199B85C66}" type="sibTrans" cxnId="{1B527B1B-6722-4A40-9520-34DA1307DCF8}">
      <dgm:prSet/>
      <dgm:spPr/>
      <dgm:t>
        <a:bodyPr/>
        <a:lstStyle/>
        <a:p>
          <a:endParaRPr lang="en-US"/>
        </a:p>
      </dgm:t>
    </dgm:pt>
    <dgm:pt modelId="{297A53C4-9519-4209-8C42-89664A1A0482}">
      <dgm:prSet phldrT="[Text]" custT="1"/>
      <dgm:spPr>
        <a:solidFill>
          <a:srgbClr val="00587C"/>
        </a:solidFill>
      </dgm:spPr>
      <dgm:t>
        <a:bodyPr/>
        <a:lstStyle/>
        <a:p>
          <a:r>
            <a:rPr lang="en-US" sz="2800" dirty="0">
              <a:ln>
                <a:noFill/>
              </a:ln>
              <a:solidFill>
                <a:srgbClr val="FFFFFF"/>
              </a:solidFill>
            </a:rPr>
            <a:t>What are you learning as an employee and what else would you like to learn?</a:t>
          </a:r>
          <a:endParaRPr lang="en-US" sz="2800" dirty="0"/>
        </a:p>
      </dgm:t>
    </dgm:pt>
    <dgm:pt modelId="{5177DE61-6B4F-4508-8A61-BDB943AE72CE}" type="parTrans" cxnId="{E57B23BD-6C02-4E43-9BBF-CC1AB7E12492}">
      <dgm:prSet/>
      <dgm:spPr/>
      <dgm:t>
        <a:bodyPr/>
        <a:lstStyle/>
        <a:p>
          <a:endParaRPr lang="en-US"/>
        </a:p>
      </dgm:t>
    </dgm:pt>
    <dgm:pt modelId="{E4192B24-61A2-4063-B924-02C449E686AB}" type="sibTrans" cxnId="{E57B23BD-6C02-4E43-9BBF-CC1AB7E12492}">
      <dgm:prSet/>
      <dgm:spPr/>
      <dgm:t>
        <a:bodyPr/>
        <a:lstStyle/>
        <a:p>
          <a:endParaRPr lang="en-US"/>
        </a:p>
      </dgm:t>
    </dgm:pt>
    <dgm:pt modelId="{B8B35EC6-A9A8-43E1-959B-E778AB82E6A3}">
      <dgm:prSet phldrT="[Text]" custT="1"/>
      <dgm:spPr>
        <a:solidFill>
          <a:srgbClr val="00587C"/>
        </a:solidFill>
      </dgm:spPr>
      <dgm:t>
        <a:bodyPr/>
        <a:lstStyle/>
        <a:p>
          <a:r>
            <a:rPr lang="en-US" sz="2800" dirty="0">
              <a:ln>
                <a:noFill/>
              </a:ln>
              <a:solidFill>
                <a:srgbClr val="FFFFFF"/>
              </a:solidFill>
              <a:latin typeface="Calibri"/>
              <a:ea typeface="+mn-ea"/>
              <a:cs typeface="+mn-cs"/>
            </a:rPr>
            <a:t>What motivates you to stay here in this district?</a:t>
          </a:r>
          <a:endParaRPr lang="en-US" sz="2800" dirty="0"/>
        </a:p>
      </dgm:t>
    </dgm:pt>
    <dgm:pt modelId="{DFEA84FD-2941-4649-983F-1EC5979A425E}" type="parTrans" cxnId="{58C8A980-2640-48D3-84C9-48C6430884B3}">
      <dgm:prSet/>
      <dgm:spPr/>
      <dgm:t>
        <a:bodyPr/>
        <a:lstStyle/>
        <a:p>
          <a:endParaRPr lang="en-US"/>
        </a:p>
      </dgm:t>
    </dgm:pt>
    <dgm:pt modelId="{CDC36DD2-D623-46F1-8B3A-1A7B74625991}" type="sibTrans" cxnId="{58C8A980-2640-48D3-84C9-48C6430884B3}">
      <dgm:prSet/>
      <dgm:spPr/>
      <dgm:t>
        <a:bodyPr/>
        <a:lstStyle/>
        <a:p>
          <a:endParaRPr lang="en-US"/>
        </a:p>
      </dgm:t>
    </dgm:pt>
    <dgm:pt modelId="{215272B4-EA57-4820-8717-040109407FF0}">
      <dgm:prSet phldrT="[Text]" custT="1"/>
      <dgm:spPr>
        <a:solidFill>
          <a:srgbClr val="00587C"/>
        </a:solidFill>
      </dgm:spPr>
      <dgm:t>
        <a:bodyPr/>
        <a:lstStyle/>
        <a:p>
          <a:r>
            <a:rPr lang="en-US" sz="2800" dirty="0">
              <a:ln>
                <a:noFill/>
              </a:ln>
              <a:solidFill>
                <a:srgbClr val="FFFFFF"/>
              </a:solidFill>
            </a:rPr>
            <a:t>When did you last think about leaving the district and what prompted the thought? </a:t>
          </a:r>
          <a:endParaRPr lang="en-US" sz="2800" dirty="0"/>
        </a:p>
      </dgm:t>
    </dgm:pt>
    <dgm:pt modelId="{DB01F3E3-BECB-4F38-9850-73479A386F14}" type="parTrans" cxnId="{C7DEA83E-2F3F-4B7A-856C-ADDEA9235F2A}">
      <dgm:prSet/>
      <dgm:spPr/>
      <dgm:t>
        <a:bodyPr/>
        <a:lstStyle/>
        <a:p>
          <a:endParaRPr lang="en-US"/>
        </a:p>
      </dgm:t>
    </dgm:pt>
    <dgm:pt modelId="{EC965E9A-D2F7-4FAA-BEC2-472C24946A40}" type="sibTrans" cxnId="{C7DEA83E-2F3F-4B7A-856C-ADDEA9235F2A}">
      <dgm:prSet/>
      <dgm:spPr/>
      <dgm:t>
        <a:bodyPr/>
        <a:lstStyle/>
        <a:p>
          <a:endParaRPr lang="en-US"/>
        </a:p>
      </dgm:t>
    </dgm:pt>
    <dgm:pt modelId="{2933CE09-5F0D-4218-8D11-FCE999BCE642}">
      <dgm:prSet phldrT="[Text]" custT="1"/>
      <dgm:spPr>
        <a:solidFill>
          <a:srgbClr val="00587C"/>
        </a:solidFill>
      </dgm:spPr>
      <dgm:t>
        <a:bodyPr/>
        <a:lstStyle/>
        <a:p>
          <a:r>
            <a:rPr lang="en-US" sz="2800" dirty="0">
              <a:ln>
                <a:noFill/>
              </a:ln>
              <a:solidFill>
                <a:srgbClr val="FFFFFF"/>
              </a:solidFill>
            </a:rPr>
            <a:t>What can I do to make your job better for you?</a:t>
          </a:r>
          <a:endParaRPr lang="en-US" sz="2800" dirty="0"/>
        </a:p>
      </dgm:t>
    </dgm:pt>
    <dgm:pt modelId="{7FAFFA7B-BF9B-44E9-8E89-7CF2F296D0D5}" type="parTrans" cxnId="{67EEEA01-9252-4174-B582-923A3585530A}">
      <dgm:prSet/>
      <dgm:spPr/>
      <dgm:t>
        <a:bodyPr/>
        <a:lstStyle/>
        <a:p>
          <a:endParaRPr lang="en-US"/>
        </a:p>
      </dgm:t>
    </dgm:pt>
    <dgm:pt modelId="{C6823E47-134E-47B9-9B0A-C987233EADC5}" type="sibTrans" cxnId="{67EEEA01-9252-4174-B582-923A3585530A}">
      <dgm:prSet/>
      <dgm:spPr/>
      <dgm:t>
        <a:bodyPr/>
        <a:lstStyle/>
        <a:p>
          <a:endParaRPr lang="en-US"/>
        </a:p>
      </dgm:t>
    </dgm:pt>
    <dgm:pt modelId="{B8959916-D618-4C5B-B5E2-76E951FD9C81}" type="pres">
      <dgm:prSet presAssocID="{07D9BFED-21ED-458B-B988-719170100FBB}" presName="diagram" presStyleCnt="0">
        <dgm:presLayoutVars>
          <dgm:dir/>
          <dgm:resizeHandles val="exact"/>
        </dgm:presLayoutVars>
      </dgm:prSet>
      <dgm:spPr/>
    </dgm:pt>
    <dgm:pt modelId="{01136282-E973-4280-8216-F11C8188B6C4}" type="pres">
      <dgm:prSet presAssocID="{CB35AD03-B1D4-4F05-AF90-4AB405861AAF}" presName="node" presStyleLbl="node1" presStyleIdx="0" presStyleCnt="5">
        <dgm:presLayoutVars>
          <dgm:bulletEnabled val="1"/>
        </dgm:presLayoutVars>
      </dgm:prSet>
      <dgm:spPr/>
    </dgm:pt>
    <dgm:pt modelId="{B00A5225-1D86-494A-A635-D41EEA0E11B6}" type="pres">
      <dgm:prSet presAssocID="{A0822BA2-1177-41F5-8786-8EC199B85C66}" presName="sibTrans" presStyleCnt="0"/>
      <dgm:spPr/>
    </dgm:pt>
    <dgm:pt modelId="{75C794C7-58BB-4BDE-BE61-B207A798070A}" type="pres">
      <dgm:prSet presAssocID="{297A53C4-9519-4209-8C42-89664A1A0482}" presName="node" presStyleLbl="node1" presStyleIdx="1" presStyleCnt="5">
        <dgm:presLayoutVars>
          <dgm:bulletEnabled val="1"/>
        </dgm:presLayoutVars>
      </dgm:prSet>
      <dgm:spPr/>
    </dgm:pt>
    <dgm:pt modelId="{45F3BE33-1E79-45FB-9307-25B7F32BA200}" type="pres">
      <dgm:prSet presAssocID="{E4192B24-61A2-4063-B924-02C449E686AB}" presName="sibTrans" presStyleCnt="0"/>
      <dgm:spPr/>
    </dgm:pt>
    <dgm:pt modelId="{C838849F-1AB7-4005-BF5F-A7B213AD52FB}" type="pres">
      <dgm:prSet presAssocID="{B8B35EC6-A9A8-43E1-959B-E778AB82E6A3}" presName="node" presStyleLbl="node1" presStyleIdx="2" presStyleCnt="5">
        <dgm:presLayoutVars>
          <dgm:bulletEnabled val="1"/>
        </dgm:presLayoutVars>
      </dgm:prSet>
      <dgm:spPr/>
    </dgm:pt>
    <dgm:pt modelId="{BFB820C3-5200-4237-825E-D31009993E85}" type="pres">
      <dgm:prSet presAssocID="{CDC36DD2-D623-46F1-8B3A-1A7B74625991}" presName="sibTrans" presStyleCnt="0"/>
      <dgm:spPr/>
    </dgm:pt>
    <dgm:pt modelId="{500729C6-6449-4697-B54B-5ED8DCDD0A1E}" type="pres">
      <dgm:prSet presAssocID="{215272B4-EA57-4820-8717-040109407FF0}" presName="node" presStyleLbl="node1" presStyleIdx="3" presStyleCnt="5">
        <dgm:presLayoutVars>
          <dgm:bulletEnabled val="1"/>
        </dgm:presLayoutVars>
      </dgm:prSet>
      <dgm:spPr/>
    </dgm:pt>
    <dgm:pt modelId="{EE2D7422-A394-438F-A793-D2A149592A01}" type="pres">
      <dgm:prSet presAssocID="{EC965E9A-D2F7-4FAA-BEC2-472C24946A40}" presName="sibTrans" presStyleCnt="0"/>
      <dgm:spPr/>
    </dgm:pt>
    <dgm:pt modelId="{2D987B73-EFD5-4E8C-A0BF-ED27892D3B17}" type="pres">
      <dgm:prSet presAssocID="{2933CE09-5F0D-4218-8D11-FCE999BCE642}" presName="node" presStyleLbl="node1" presStyleIdx="4" presStyleCnt="5">
        <dgm:presLayoutVars>
          <dgm:bulletEnabled val="1"/>
        </dgm:presLayoutVars>
      </dgm:prSet>
      <dgm:spPr/>
    </dgm:pt>
  </dgm:ptLst>
  <dgm:cxnLst>
    <dgm:cxn modelId="{67EEEA01-9252-4174-B582-923A3585530A}" srcId="{07D9BFED-21ED-458B-B988-719170100FBB}" destId="{2933CE09-5F0D-4218-8D11-FCE999BCE642}" srcOrd="4" destOrd="0" parTransId="{7FAFFA7B-BF9B-44E9-8E89-7CF2F296D0D5}" sibTransId="{C6823E47-134E-47B9-9B0A-C987233EADC5}"/>
    <dgm:cxn modelId="{F07F9404-EAA6-4A03-AF74-2C1540ABD0CA}" type="presOf" srcId="{297A53C4-9519-4209-8C42-89664A1A0482}" destId="{75C794C7-58BB-4BDE-BE61-B207A798070A}" srcOrd="0" destOrd="0" presId="urn:microsoft.com/office/officeart/2005/8/layout/default"/>
    <dgm:cxn modelId="{1B527B1B-6722-4A40-9520-34DA1307DCF8}" srcId="{07D9BFED-21ED-458B-B988-719170100FBB}" destId="{CB35AD03-B1D4-4F05-AF90-4AB405861AAF}" srcOrd="0" destOrd="0" parTransId="{35A29F06-931E-4774-ABFD-D9F0A038F687}" sibTransId="{A0822BA2-1177-41F5-8786-8EC199B85C66}"/>
    <dgm:cxn modelId="{4C74601E-836D-48A4-B182-B8F5AF29B622}" type="presOf" srcId="{07D9BFED-21ED-458B-B988-719170100FBB}" destId="{B8959916-D618-4C5B-B5E2-76E951FD9C81}" srcOrd="0" destOrd="0" presId="urn:microsoft.com/office/officeart/2005/8/layout/default"/>
    <dgm:cxn modelId="{50F5453A-B256-4278-A8B0-F729D0414DF0}" type="presOf" srcId="{B8B35EC6-A9A8-43E1-959B-E778AB82E6A3}" destId="{C838849F-1AB7-4005-BF5F-A7B213AD52FB}" srcOrd="0" destOrd="0" presId="urn:microsoft.com/office/officeart/2005/8/layout/default"/>
    <dgm:cxn modelId="{C7DEA83E-2F3F-4B7A-856C-ADDEA9235F2A}" srcId="{07D9BFED-21ED-458B-B988-719170100FBB}" destId="{215272B4-EA57-4820-8717-040109407FF0}" srcOrd="3" destOrd="0" parTransId="{DB01F3E3-BECB-4F38-9850-73479A386F14}" sibTransId="{EC965E9A-D2F7-4FAA-BEC2-472C24946A40}"/>
    <dgm:cxn modelId="{67FE5349-D445-4668-B2D0-C3B50535A638}" type="presOf" srcId="{215272B4-EA57-4820-8717-040109407FF0}" destId="{500729C6-6449-4697-B54B-5ED8DCDD0A1E}" srcOrd="0" destOrd="0" presId="urn:microsoft.com/office/officeart/2005/8/layout/default"/>
    <dgm:cxn modelId="{58C8A980-2640-48D3-84C9-48C6430884B3}" srcId="{07D9BFED-21ED-458B-B988-719170100FBB}" destId="{B8B35EC6-A9A8-43E1-959B-E778AB82E6A3}" srcOrd="2" destOrd="0" parTransId="{DFEA84FD-2941-4649-983F-1EC5979A425E}" sibTransId="{CDC36DD2-D623-46F1-8B3A-1A7B74625991}"/>
    <dgm:cxn modelId="{E57B23BD-6C02-4E43-9BBF-CC1AB7E12492}" srcId="{07D9BFED-21ED-458B-B988-719170100FBB}" destId="{297A53C4-9519-4209-8C42-89664A1A0482}" srcOrd="1" destOrd="0" parTransId="{5177DE61-6B4F-4508-8A61-BDB943AE72CE}" sibTransId="{E4192B24-61A2-4063-B924-02C449E686AB}"/>
    <dgm:cxn modelId="{459F04D4-2550-4C53-A8A3-75FC55FD9C3C}" type="presOf" srcId="{2933CE09-5F0D-4218-8D11-FCE999BCE642}" destId="{2D987B73-EFD5-4E8C-A0BF-ED27892D3B17}" srcOrd="0" destOrd="0" presId="urn:microsoft.com/office/officeart/2005/8/layout/default"/>
    <dgm:cxn modelId="{A00285E3-9042-454C-8A1D-380BA5D503D3}" type="presOf" srcId="{CB35AD03-B1D4-4F05-AF90-4AB405861AAF}" destId="{01136282-E973-4280-8216-F11C8188B6C4}" srcOrd="0" destOrd="0" presId="urn:microsoft.com/office/officeart/2005/8/layout/default"/>
    <dgm:cxn modelId="{3AB0D532-A003-4E57-A199-52FE2B4CFB18}" type="presParOf" srcId="{B8959916-D618-4C5B-B5E2-76E951FD9C81}" destId="{01136282-E973-4280-8216-F11C8188B6C4}" srcOrd="0" destOrd="0" presId="urn:microsoft.com/office/officeart/2005/8/layout/default"/>
    <dgm:cxn modelId="{22254D66-308F-4A7C-B61C-2AFEE5C8565D}" type="presParOf" srcId="{B8959916-D618-4C5B-B5E2-76E951FD9C81}" destId="{B00A5225-1D86-494A-A635-D41EEA0E11B6}" srcOrd="1" destOrd="0" presId="urn:microsoft.com/office/officeart/2005/8/layout/default"/>
    <dgm:cxn modelId="{228DD286-4639-4398-B810-6014A13D1984}" type="presParOf" srcId="{B8959916-D618-4C5B-B5E2-76E951FD9C81}" destId="{75C794C7-58BB-4BDE-BE61-B207A798070A}" srcOrd="2" destOrd="0" presId="urn:microsoft.com/office/officeart/2005/8/layout/default"/>
    <dgm:cxn modelId="{8B692D7A-255B-479A-B548-BACCFEDB5F39}" type="presParOf" srcId="{B8959916-D618-4C5B-B5E2-76E951FD9C81}" destId="{45F3BE33-1E79-45FB-9307-25B7F32BA200}" srcOrd="3" destOrd="0" presId="urn:microsoft.com/office/officeart/2005/8/layout/default"/>
    <dgm:cxn modelId="{D3D39892-C8C9-4551-98BD-CED65F242EA2}" type="presParOf" srcId="{B8959916-D618-4C5B-B5E2-76E951FD9C81}" destId="{C838849F-1AB7-4005-BF5F-A7B213AD52FB}" srcOrd="4" destOrd="0" presId="urn:microsoft.com/office/officeart/2005/8/layout/default"/>
    <dgm:cxn modelId="{9B22B527-8FF4-4D3E-AA45-0E3F509232AF}" type="presParOf" srcId="{B8959916-D618-4C5B-B5E2-76E951FD9C81}" destId="{BFB820C3-5200-4237-825E-D31009993E85}" srcOrd="5" destOrd="0" presId="urn:microsoft.com/office/officeart/2005/8/layout/default"/>
    <dgm:cxn modelId="{CFB972CD-1646-42DE-AEF5-C13FE353D9A3}" type="presParOf" srcId="{B8959916-D618-4C5B-B5E2-76E951FD9C81}" destId="{500729C6-6449-4697-B54B-5ED8DCDD0A1E}" srcOrd="6" destOrd="0" presId="urn:microsoft.com/office/officeart/2005/8/layout/default"/>
    <dgm:cxn modelId="{C7C043DC-26CD-4FC9-ACE8-2CD1FFBFBA06}" type="presParOf" srcId="{B8959916-D618-4C5B-B5E2-76E951FD9C81}" destId="{EE2D7422-A394-438F-A793-D2A149592A01}" srcOrd="7" destOrd="0" presId="urn:microsoft.com/office/officeart/2005/8/layout/default"/>
    <dgm:cxn modelId="{10BAF42D-EE1D-4ECA-82D8-F0E458E0CA8D}" type="presParOf" srcId="{B8959916-D618-4C5B-B5E2-76E951FD9C81}" destId="{2D987B73-EFD5-4E8C-A0BF-ED27892D3B17}"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F6EB52-C774-470C-9261-612FC721CE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EEE771A-3C92-40C9-AFA0-63061C746A1F}">
      <dgm:prSet phldrT="[Text]" custT="1"/>
      <dgm:spPr>
        <a:solidFill>
          <a:srgbClr val="00587C"/>
        </a:solidFill>
        <a:ln w="38100">
          <a:solidFill>
            <a:srgbClr val="00587C"/>
          </a:solidFill>
        </a:ln>
      </dgm:spPr>
      <dgm:t>
        <a:bodyPr/>
        <a:lstStyle/>
        <a:p>
          <a:r>
            <a:rPr lang="en-US" sz="4000" b="1" dirty="0">
              <a:solidFill>
                <a:srgbClr val="FFFFFF"/>
              </a:solidFill>
            </a:rPr>
            <a:t>Cannot control</a:t>
          </a:r>
        </a:p>
      </dgm:t>
    </dgm:pt>
    <dgm:pt modelId="{2D8FD7DA-8070-4B6C-8275-41135A0C9D7F}" type="parTrans" cxnId="{783155CE-10A0-471A-AF24-201A17B86636}">
      <dgm:prSet/>
      <dgm:spPr/>
      <dgm:t>
        <a:bodyPr/>
        <a:lstStyle/>
        <a:p>
          <a:endParaRPr lang="en-US">
            <a:solidFill>
              <a:srgbClr val="FFFFFF"/>
            </a:solidFill>
          </a:endParaRPr>
        </a:p>
      </dgm:t>
    </dgm:pt>
    <dgm:pt modelId="{ACC0EF13-DCBA-42B5-9DA6-672B06916E46}" type="sibTrans" cxnId="{783155CE-10A0-471A-AF24-201A17B86636}">
      <dgm:prSet/>
      <dgm:spPr/>
      <dgm:t>
        <a:bodyPr/>
        <a:lstStyle/>
        <a:p>
          <a:endParaRPr lang="en-US">
            <a:solidFill>
              <a:srgbClr val="FFFFFF"/>
            </a:solidFill>
          </a:endParaRPr>
        </a:p>
      </dgm:t>
    </dgm:pt>
    <dgm:pt modelId="{F58A3B24-6C03-4694-9849-1E695F7EEEB4}">
      <dgm:prSet phldrT="[Text]" custT="1"/>
      <dgm:spPr>
        <a:solidFill>
          <a:srgbClr val="FFFFFF">
            <a:alpha val="89804"/>
          </a:srgbClr>
        </a:solidFill>
        <a:ln w="38100">
          <a:solidFill>
            <a:srgbClr val="E87722">
              <a:alpha val="90000"/>
            </a:srgbClr>
          </a:solidFill>
        </a:ln>
      </dgm:spPr>
      <dgm:t>
        <a:bodyPr/>
        <a:lstStyle/>
        <a:p>
          <a:r>
            <a:rPr lang="en-US" sz="2800" dirty="0">
              <a:solidFill>
                <a:srgbClr val="00587C"/>
              </a:solidFill>
            </a:rPr>
            <a:t>Marriage</a:t>
          </a:r>
        </a:p>
      </dgm:t>
    </dgm:pt>
    <dgm:pt modelId="{B8387F75-D851-4350-9AA4-767089374133}" type="parTrans" cxnId="{D23099B7-A1D1-494B-AB9D-EA66A808EB7E}">
      <dgm:prSet/>
      <dgm:spPr/>
      <dgm:t>
        <a:bodyPr/>
        <a:lstStyle/>
        <a:p>
          <a:endParaRPr lang="en-US">
            <a:solidFill>
              <a:srgbClr val="FFFFFF"/>
            </a:solidFill>
          </a:endParaRPr>
        </a:p>
      </dgm:t>
    </dgm:pt>
    <dgm:pt modelId="{B9984482-9D2E-4614-A790-6A2CD1E82E80}" type="sibTrans" cxnId="{D23099B7-A1D1-494B-AB9D-EA66A808EB7E}">
      <dgm:prSet/>
      <dgm:spPr/>
      <dgm:t>
        <a:bodyPr/>
        <a:lstStyle/>
        <a:p>
          <a:endParaRPr lang="en-US">
            <a:solidFill>
              <a:srgbClr val="FFFFFF"/>
            </a:solidFill>
          </a:endParaRPr>
        </a:p>
      </dgm:t>
    </dgm:pt>
    <dgm:pt modelId="{8B5D7F42-4F9D-46DF-89BA-FD30EDB96B3C}">
      <dgm:prSet phldrT="[Text]" custT="1"/>
      <dgm:spPr>
        <a:solidFill>
          <a:srgbClr val="00587C"/>
        </a:solidFill>
        <a:ln w="38100">
          <a:solidFill>
            <a:srgbClr val="00587C"/>
          </a:solidFill>
        </a:ln>
      </dgm:spPr>
      <dgm:t>
        <a:bodyPr/>
        <a:lstStyle/>
        <a:p>
          <a:r>
            <a:rPr lang="en-US" sz="4000" b="1" i="0" dirty="0">
              <a:solidFill>
                <a:srgbClr val="FFFFFF"/>
              </a:solidFill>
            </a:rPr>
            <a:t>Can control</a:t>
          </a:r>
        </a:p>
      </dgm:t>
    </dgm:pt>
    <dgm:pt modelId="{E44087C3-25AF-497E-8EEA-B77350AC32B4}" type="parTrans" cxnId="{1DBD44FB-AA09-4C58-84FF-684B27F3840D}">
      <dgm:prSet/>
      <dgm:spPr/>
      <dgm:t>
        <a:bodyPr/>
        <a:lstStyle/>
        <a:p>
          <a:endParaRPr lang="en-US">
            <a:solidFill>
              <a:srgbClr val="FFFFFF"/>
            </a:solidFill>
          </a:endParaRPr>
        </a:p>
      </dgm:t>
    </dgm:pt>
    <dgm:pt modelId="{2C1B805E-20EC-421A-B1EF-2272691BE5AC}" type="sibTrans" cxnId="{1DBD44FB-AA09-4C58-84FF-684B27F3840D}">
      <dgm:prSet/>
      <dgm:spPr/>
      <dgm:t>
        <a:bodyPr/>
        <a:lstStyle/>
        <a:p>
          <a:endParaRPr lang="en-US">
            <a:solidFill>
              <a:srgbClr val="FFFFFF"/>
            </a:solidFill>
          </a:endParaRPr>
        </a:p>
      </dgm:t>
    </dgm:pt>
    <dgm:pt modelId="{BA52C50C-FB38-40E0-8855-51E22809F584}">
      <dgm:prSet phldrT="[Text]" custT="1"/>
      <dgm:spPr>
        <a:solidFill>
          <a:srgbClr val="FFFFFF">
            <a:alpha val="89804"/>
          </a:srgbClr>
        </a:solidFill>
        <a:ln w="38100">
          <a:solidFill>
            <a:srgbClr val="E87722">
              <a:alpha val="90000"/>
            </a:srgbClr>
          </a:solidFill>
        </a:ln>
      </dgm:spPr>
      <dgm:t>
        <a:bodyPr/>
        <a:lstStyle/>
        <a:p>
          <a:r>
            <a:rPr lang="en-US" sz="2800" kern="1200" dirty="0">
              <a:solidFill>
                <a:srgbClr val="00587C"/>
              </a:solidFill>
            </a:rPr>
            <a:t>Dissatisfied with supervisor</a:t>
          </a:r>
        </a:p>
      </dgm:t>
    </dgm:pt>
    <dgm:pt modelId="{C745DF24-AD29-4FE4-8CCB-A3D634A54F9D}" type="parTrans" cxnId="{9D40932D-DAB5-420B-BB73-70F8B67A6E4C}">
      <dgm:prSet/>
      <dgm:spPr/>
      <dgm:t>
        <a:bodyPr/>
        <a:lstStyle/>
        <a:p>
          <a:endParaRPr lang="en-US">
            <a:solidFill>
              <a:srgbClr val="FFFFFF"/>
            </a:solidFill>
          </a:endParaRPr>
        </a:p>
      </dgm:t>
    </dgm:pt>
    <dgm:pt modelId="{FAB367A2-52E1-457E-94F1-64D7FA308B6A}" type="sibTrans" cxnId="{9D40932D-DAB5-420B-BB73-70F8B67A6E4C}">
      <dgm:prSet/>
      <dgm:spPr/>
      <dgm:t>
        <a:bodyPr/>
        <a:lstStyle/>
        <a:p>
          <a:endParaRPr lang="en-US">
            <a:solidFill>
              <a:srgbClr val="FFFFFF"/>
            </a:solidFill>
          </a:endParaRPr>
        </a:p>
      </dgm:t>
    </dgm:pt>
    <dgm:pt modelId="{3C4451DA-A42C-4539-B387-7B00B471A05A}">
      <dgm:prSet custT="1"/>
      <dgm:spPr/>
      <dgm:t>
        <a:bodyPr/>
        <a:lstStyle/>
        <a:p>
          <a:r>
            <a:rPr lang="en-US" sz="2800" dirty="0">
              <a:solidFill>
                <a:srgbClr val="00587C"/>
              </a:solidFill>
            </a:rPr>
            <a:t>Divorce</a:t>
          </a:r>
        </a:p>
      </dgm:t>
    </dgm:pt>
    <dgm:pt modelId="{CDBCAA33-1D19-458D-B674-C4F91D9CB472}" type="parTrans" cxnId="{CA15157B-F33C-4DC1-809B-C02A7F306ED3}">
      <dgm:prSet/>
      <dgm:spPr/>
      <dgm:t>
        <a:bodyPr/>
        <a:lstStyle/>
        <a:p>
          <a:endParaRPr lang="en-US"/>
        </a:p>
      </dgm:t>
    </dgm:pt>
    <dgm:pt modelId="{9D79FA38-1167-444B-9D3F-44D219292898}" type="sibTrans" cxnId="{CA15157B-F33C-4DC1-809B-C02A7F306ED3}">
      <dgm:prSet/>
      <dgm:spPr/>
      <dgm:t>
        <a:bodyPr/>
        <a:lstStyle/>
        <a:p>
          <a:endParaRPr lang="en-US"/>
        </a:p>
      </dgm:t>
    </dgm:pt>
    <dgm:pt modelId="{38C53396-9902-45EA-B56B-6835D57D1A03}">
      <dgm:prSet custT="1"/>
      <dgm:spPr/>
      <dgm:t>
        <a:bodyPr/>
        <a:lstStyle/>
        <a:p>
          <a:r>
            <a:rPr lang="en-US" sz="2800" dirty="0">
              <a:solidFill>
                <a:srgbClr val="00587C"/>
              </a:solidFill>
            </a:rPr>
            <a:t>Birth of a child</a:t>
          </a:r>
        </a:p>
      </dgm:t>
    </dgm:pt>
    <dgm:pt modelId="{139CED8D-EDA5-493D-8DF1-0E83EA4B41CE}" type="parTrans" cxnId="{5E5738BC-E482-4AB2-88F9-D5BC4FC2AA9C}">
      <dgm:prSet/>
      <dgm:spPr/>
      <dgm:t>
        <a:bodyPr/>
        <a:lstStyle/>
        <a:p>
          <a:endParaRPr lang="en-US"/>
        </a:p>
      </dgm:t>
    </dgm:pt>
    <dgm:pt modelId="{2211DEE7-1FDB-4831-BE4E-9F654702C565}" type="sibTrans" cxnId="{5E5738BC-E482-4AB2-88F9-D5BC4FC2AA9C}">
      <dgm:prSet/>
      <dgm:spPr/>
      <dgm:t>
        <a:bodyPr/>
        <a:lstStyle/>
        <a:p>
          <a:endParaRPr lang="en-US"/>
        </a:p>
      </dgm:t>
    </dgm:pt>
    <dgm:pt modelId="{170934CB-FFBF-4C36-AE34-ECB43F2A788B}">
      <dgm:prSet custT="1"/>
      <dgm:spPr/>
      <dgm:t>
        <a:bodyPr/>
        <a:lstStyle/>
        <a:p>
          <a:r>
            <a:rPr lang="en-US" sz="2800" dirty="0">
              <a:solidFill>
                <a:srgbClr val="00587C"/>
              </a:solidFill>
            </a:rPr>
            <a:t>Retirement</a:t>
          </a:r>
        </a:p>
      </dgm:t>
    </dgm:pt>
    <dgm:pt modelId="{3DB9A231-7992-4555-A6D9-B90582FE814E}" type="parTrans" cxnId="{584E5002-C38C-43AD-B89D-95503F9C0FD2}">
      <dgm:prSet/>
      <dgm:spPr/>
      <dgm:t>
        <a:bodyPr/>
        <a:lstStyle/>
        <a:p>
          <a:endParaRPr lang="en-US"/>
        </a:p>
      </dgm:t>
    </dgm:pt>
    <dgm:pt modelId="{82563739-1338-4DB6-8E1B-DD4A34D26049}" type="sibTrans" cxnId="{584E5002-C38C-43AD-B89D-95503F9C0FD2}">
      <dgm:prSet/>
      <dgm:spPr/>
      <dgm:t>
        <a:bodyPr/>
        <a:lstStyle/>
        <a:p>
          <a:endParaRPr lang="en-US"/>
        </a:p>
      </dgm:t>
    </dgm:pt>
    <dgm:pt modelId="{4D1E5EB0-94BA-4ABA-91B5-3C35D4837C32}">
      <dgm:prSet custT="1"/>
      <dgm:spPr/>
      <dgm:t>
        <a:bodyPr/>
        <a:lstStyle/>
        <a:p>
          <a:r>
            <a:rPr lang="en-US" sz="2800" dirty="0">
              <a:solidFill>
                <a:srgbClr val="00587C"/>
              </a:solidFill>
            </a:rPr>
            <a:t>Spouse relocation</a:t>
          </a:r>
        </a:p>
      </dgm:t>
    </dgm:pt>
    <dgm:pt modelId="{4372852A-A79D-48E6-9CF1-107F23C294DE}" type="parTrans" cxnId="{2064D766-F668-4443-AEFF-06E150091A22}">
      <dgm:prSet/>
      <dgm:spPr/>
      <dgm:t>
        <a:bodyPr/>
        <a:lstStyle/>
        <a:p>
          <a:endParaRPr lang="en-US"/>
        </a:p>
      </dgm:t>
    </dgm:pt>
    <dgm:pt modelId="{F9A30C58-F726-444A-A6F5-8E0AF4E5A028}" type="sibTrans" cxnId="{2064D766-F668-4443-AEFF-06E150091A22}">
      <dgm:prSet/>
      <dgm:spPr/>
      <dgm:t>
        <a:bodyPr/>
        <a:lstStyle/>
        <a:p>
          <a:endParaRPr lang="en-US"/>
        </a:p>
      </dgm:t>
    </dgm:pt>
    <dgm:pt modelId="{6340F318-3E2F-480D-8958-9DDBBF102067}">
      <dgm:prSet custT="1"/>
      <dgm:spPr/>
      <dgm:t>
        <a:bodyPr/>
        <a:lstStyle/>
        <a:p>
          <a:r>
            <a:rPr lang="en-US" sz="2800" dirty="0">
              <a:solidFill>
                <a:srgbClr val="00587C"/>
              </a:solidFill>
            </a:rPr>
            <a:t>Other family issues</a:t>
          </a:r>
        </a:p>
      </dgm:t>
    </dgm:pt>
    <dgm:pt modelId="{53251A1A-FB93-4AF1-BB6E-90C03CA3DEB2}" type="parTrans" cxnId="{97EF9858-2F44-462F-A612-4DF8E81789C4}">
      <dgm:prSet/>
      <dgm:spPr/>
      <dgm:t>
        <a:bodyPr/>
        <a:lstStyle/>
        <a:p>
          <a:endParaRPr lang="en-US"/>
        </a:p>
      </dgm:t>
    </dgm:pt>
    <dgm:pt modelId="{81AE7A3E-26F4-4775-8983-BE8C7A714DAA}" type="sibTrans" cxnId="{97EF9858-2F44-462F-A612-4DF8E81789C4}">
      <dgm:prSet/>
      <dgm:spPr/>
      <dgm:t>
        <a:bodyPr/>
        <a:lstStyle/>
        <a:p>
          <a:endParaRPr lang="en-US"/>
        </a:p>
      </dgm:t>
    </dgm:pt>
    <dgm:pt modelId="{92EA2584-3E4B-4FAE-AA17-9E0265A79ACE}">
      <dgm:prSet custT="1"/>
      <dgm:spPr/>
      <dgm:t>
        <a:bodyPr/>
        <a:lstStyle/>
        <a:p>
          <a:r>
            <a:rPr lang="en-US" sz="2800" kern="1200" dirty="0">
              <a:solidFill>
                <a:srgbClr val="00587C"/>
              </a:solidFill>
            </a:rPr>
            <a:t>Compensation</a:t>
          </a:r>
        </a:p>
      </dgm:t>
    </dgm:pt>
    <dgm:pt modelId="{3EFE0FA5-8BF3-44E0-B0A2-C9E118C08DCA}" type="parTrans" cxnId="{7A43E67F-DEC3-4524-956D-F24344B4E440}">
      <dgm:prSet/>
      <dgm:spPr/>
      <dgm:t>
        <a:bodyPr/>
        <a:lstStyle/>
        <a:p>
          <a:endParaRPr lang="en-US"/>
        </a:p>
      </dgm:t>
    </dgm:pt>
    <dgm:pt modelId="{654E3F73-05A5-456E-8784-9B0F93A48BB4}" type="sibTrans" cxnId="{7A43E67F-DEC3-4524-956D-F24344B4E440}">
      <dgm:prSet/>
      <dgm:spPr/>
      <dgm:t>
        <a:bodyPr/>
        <a:lstStyle/>
        <a:p>
          <a:endParaRPr lang="en-US"/>
        </a:p>
      </dgm:t>
    </dgm:pt>
    <dgm:pt modelId="{8AED4289-9555-42E3-AE12-02D41F9300B6}">
      <dgm:prSet custT="1"/>
      <dgm:spPr/>
      <dgm:t>
        <a:bodyPr/>
        <a:lstStyle/>
        <a:p>
          <a:r>
            <a:rPr lang="en-US" sz="2800" kern="1200" dirty="0">
              <a:solidFill>
                <a:srgbClr val="00587C"/>
              </a:solidFill>
            </a:rPr>
            <a:t>Other benefits</a:t>
          </a:r>
        </a:p>
      </dgm:t>
    </dgm:pt>
    <dgm:pt modelId="{997222A5-66D9-4E6B-8801-69E249A2F99F}" type="parTrans" cxnId="{48A77F10-2CA9-4F8C-8F72-F2C0B3D6AE7B}">
      <dgm:prSet/>
      <dgm:spPr/>
      <dgm:t>
        <a:bodyPr/>
        <a:lstStyle/>
        <a:p>
          <a:endParaRPr lang="en-US"/>
        </a:p>
      </dgm:t>
    </dgm:pt>
    <dgm:pt modelId="{3E41542D-EE5C-4D3D-AF75-998A68E7601D}" type="sibTrans" cxnId="{48A77F10-2CA9-4F8C-8F72-F2C0B3D6AE7B}">
      <dgm:prSet/>
      <dgm:spPr/>
      <dgm:t>
        <a:bodyPr/>
        <a:lstStyle/>
        <a:p>
          <a:endParaRPr lang="en-US"/>
        </a:p>
      </dgm:t>
    </dgm:pt>
    <dgm:pt modelId="{F5C66218-7991-49E8-9273-1FDEE6FF6135}">
      <dgm:prSet custT="1"/>
      <dgm:spPr/>
      <dgm:t>
        <a:bodyPr/>
        <a:lstStyle/>
        <a:p>
          <a:r>
            <a:rPr lang="en-US" sz="2800" kern="1200" dirty="0">
              <a:solidFill>
                <a:srgbClr val="00587C"/>
              </a:solidFill>
            </a:rPr>
            <a:t>Resources</a:t>
          </a:r>
        </a:p>
      </dgm:t>
    </dgm:pt>
    <dgm:pt modelId="{FBD095A2-B51F-446F-B2D5-DB8398519C05}" type="parTrans" cxnId="{E23395CF-ECF1-49A9-AAA5-3D18202B7717}">
      <dgm:prSet/>
      <dgm:spPr/>
      <dgm:t>
        <a:bodyPr/>
        <a:lstStyle/>
        <a:p>
          <a:endParaRPr lang="en-US"/>
        </a:p>
      </dgm:t>
    </dgm:pt>
    <dgm:pt modelId="{2F462A9C-0245-4E81-80FB-0C6EAD23E42D}" type="sibTrans" cxnId="{E23395CF-ECF1-49A9-AAA5-3D18202B7717}">
      <dgm:prSet/>
      <dgm:spPr/>
      <dgm:t>
        <a:bodyPr/>
        <a:lstStyle/>
        <a:p>
          <a:endParaRPr lang="en-US"/>
        </a:p>
      </dgm:t>
    </dgm:pt>
    <dgm:pt modelId="{3F935643-2DF0-4BA6-9BFA-C9D3A9A038B5}">
      <dgm:prSet custT="1"/>
      <dgm:spPr/>
      <dgm:t>
        <a:bodyPr/>
        <a:lstStyle/>
        <a:p>
          <a:r>
            <a:rPr lang="en-US" sz="2800" kern="1200" dirty="0">
              <a:solidFill>
                <a:srgbClr val="00587C"/>
              </a:solidFill>
            </a:rPr>
            <a:t>Training</a:t>
          </a:r>
        </a:p>
      </dgm:t>
    </dgm:pt>
    <dgm:pt modelId="{57D999C3-72DA-4F23-A875-3D0EDFD02393}" type="parTrans" cxnId="{ACB547E9-7E9E-4D6F-9570-150C3C18570B}">
      <dgm:prSet/>
      <dgm:spPr/>
      <dgm:t>
        <a:bodyPr/>
        <a:lstStyle/>
        <a:p>
          <a:endParaRPr lang="en-US"/>
        </a:p>
      </dgm:t>
    </dgm:pt>
    <dgm:pt modelId="{31A45452-320B-4580-9600-0E8F09606D00}" type="sibTrans" cxnId="{ACB547E9-7E9E-4D6F-9570-150C3C18570B}">
      <dgm:prSet/>
      <dgm:spPr/>
      <dgm:t>
        <a:bodyPr/>
        <a:lstStyle/>
        <a:p>
          <a:endParaRPr lang="en-US"/>
        </a:p>
      </dgm:t>
    </dgm:pt>
    <dgm:pt modelId="{6E751C30-B885-4B02-8CC1-E0D78941229A}" type="pres">
      <dgm:prSet presAssocID="{B4F6EB52-C774-470C-9261-612FC721CE3D}" presName="Name0" presStyleCnt="0">
        <dgm:presLayoutVars>
          <dgm:dir/>
          <dgm:animLvl val="lvl"/>
          <dgm:resizeHandles val="exact"/>
        </dgm:presLayoutVars>
      </dgm:prSet>
      <dgm:spPr/>
    </dgm:pt>
    <dgm:pt modelId="{6A0442BC-0B69-4C90-9454-D8B18AAE6945}" type="pres">
      <dgm:prSet presAssocID="{EEEE771A-3C92-40C9-AFA0-63061C746A1F}" presName="composite" presStyleCnt="0"/>
      <dgm:spPr/>
    </dgm:pt>
    <dgm:pt modelId="{B33E2AF6-C5BA-4A5D-B6E2-6B96E22A7529}" type="pres">
      <dgm:prSet presAssocID="{EEEE771A-3C92-40C9-AFA0-63061C746A1F}" presName="parTx" presStyleLbl="alignNode1" presStyleIdx="0" presStyleCnt="2" custScaleY="100000" custLinFactNeighborX="-5866" custLinFactNeighborY="997">
        <dgm:presLayoutVars>
          <dgm:chMax val="0"/>
          <dgm:chPref val="0"/>
          <dgm:bulletEnabled val="1"/>
        </dgm:presLayoutVars>
      </dgm:prSet>
      <dgm:spPr/>
    </dgm:pt>
    <dgm:pt modelId="{FF5E4934-93B3-4256-824B-665287A2A9E6}" type="pres">
      <dgm:prSet presAssocID="{EEEE771A-3C92-40C9-AFA0-63061C746A1F}" presName="desTx" presStyleLbl="alignAccFollowNode1" presStyleIdx="0" presStyleCnt="2">
        <dgm:presLayoutVars>
          <dgm:bulletEnabled val="1"/>
        </dgm:presLayoutVars>
      </dgm:prSet>
      <dgm:spPr/>
    </dgm:pt>
    <dgm:pt modelId="{FF66B44D-3921-4123-9CEB-AB40F55C8E41}" type="pres">
      <dgm:prSet presAssocID="{ACC0EF13-DCBA-42B5-9DA6-672B06916E46}" presName="space" presStyleCnt="0"/>
      <dgm:spPr/>
    </dgm:pt>
    <dgm:pt modelId="{0BC5DDA2-FCF4-4DE5-A935-EED8A7E41B08}" type="pres">
      <dgm:prSet presAssocID="{8B5D7F42-4F9D-46DF-89BA-FD30EDB96B3C}" presName="composite" presStyleCnt="0"/>
      <dgm:spPr/>
    </dgm:pt>
    <dgm:pt modelId="{8351C122-1382-4796-BA42-6C47C3C1AC78}" type="pres">
      <dgm:prSet presAssocID="{8B5D7F42-4F9D-46DF-89BA-FD30EDB96B3C}" presName="parTx" presStyleLbl="alignNode1" presStyleIdx="1" presStyleCnt="2" custScaleY="100000">
        <dgm:presLayoutVars>
          <dgm:chMax val="0"/>
          <dgm:chPref val="0"/>
          <dgm:bulletEnabled val="1"/>
        </dgm:presLayoutVars>
      </dgm:prSet>
      <dgm:spPr/>
    </dgm:pt>
    <dgm:pt modelId="{92FDD7AF-163B-48E2-9938-D63CC1CFB88D}" type="pres">
      <dgm:prSet presAssocID="{8B5D7F42-4F9D-46DF-89BA-FD30EDB96B3C}" presName="desTx" presStyleLbl="alignAccFollowNode1" presStyleIdx="1" presStyleCnt="2">
        <dgm:presLayoutVars>
          <dgm:bulletEnabled val="1"/>
        </dgm:presLayoutVars>
      </dgm:prSet>
      <dgm:spPr/>
    </dgm:pt>
  </dgm:ptLst>
  <dgm:cxnLst>
    <dgm:cxn modelId="{5E274202-6313-477C-9E11-D7A325D60BF4}" type="presOf" srcId="{B4F6EB52-C774-470C-9261-612FC721CE3D}" destId="{6E751C30-B885-4B02-8CC1-E0D78941229A}" srcOrd="0" destOrd="0" presId="urn:microsoft.com/office/officeart/2005/8/layout/hList1"/>
    <dgm:cxn modelId="{584E5002-C38C-43AD-B89D-95503F9C0FD2}" srcId="{EEEE771A-3C92-40C9-AFA0-63061C746A1F}" destId="{170934CB-FFBF-4C36-AE34-ECB43F2A788B}" srcOrd="3" destOrd="0" parTransId="{3DB9A231-7992-4555-A6D9-B90582FE814E}" sibTransId="{82563739-1338-4DB6-8E1B-DD4A34D26049}"/>
    <dgm:cxn modelId="{48A77F10-2CA9-4F8C-8F72-F2C0B3D6AE7B}" srcId="{8B5D7F42-4F9D-46DF-89BA-FD30EDB96B3C}" destId="{8AED4289-9555-42E3-AE12-02D41F9300B6}" srcOrd="2" destOrd="0" parTransId="{997222A5-66D9-4E6B-8801-69E249A2F99F}" sibTransId="{3E41542D-EE5C-4D3D-AF75-998A68E7601D}"/>
    <dgm:cxn modelId="{9D40932D-DAB5-420B-BB73-70F8B67A6E4C}" srcId="{8B5D7F42-4F9D-46DF-89BA-FD30EDB96B3C}" destId="{BA52C50C-FB38-40E0-8855-51E22809F584}" srcOrd="0" destOrd="0" parTransId="{C745DF24-AD29-4FE4-8CCB-A3D634A54F9D}" sibTransId="{FAB367A2-52E1-457E-94F1-64D7FA308B6A}"/>
    <dgm:cxn modelId="{71109730-AB0A-4D67-B5E5-F6B7C4D19CAB}" type="presOf" srcId="{170934CB-FFBF-4C36-AE34-ECB43F2A788B}" destId="{FF5E4934-93B3-4256-824B-665287A2A9E6}" srcOrd="0" destOrd="3" presId="urn:microsoft.com/office/officeart/2005/8/layout/hList1"/>
    <dgm:cxn modelId="{9A70673D-282B-4409-8EC8-2E27C6B67ED5}" type="presOf" srcId="{38C53396-9902-45EA-B56B-6835D57D1A03}" destId="{FF5E4934-93B3-4256-824B-665287A2A9E6}" srcOrd="0" destOrd="2" presId="urn:microsoft.com/office/officeart/2005/8/layout/hList1"/>
    <dgm:cxn modelId="{8A25F844-38D2-462B-9C5D-493C919319C4}" type="presOf" srcId="{F58A3B24-6C03-4694-9849-1E695F7EEEB4}" destId="{FF5E4934-93B3-4256-824B-665287A2A9E6}" srcOrd="0" destOrd="0" presId="urn:microsoft.com/office/officeart/2005/8/layout/hList1"/>
    <dgm:cxn modelId="{2064D766-F668-4443-AEFF-06E150091A22}" srcId="{EEEE771A-3C92-40C9-AFA0-63061C746A1F}" destId="{4D1E5EB0-94BA-4ABA-91B5-3C35D4837C32}" srcOrd="4" destOrd="0" parTransId="{4372852A-A79D-48E6-9CF1-107F23C294DE}" sibTransId="{F9A30C58-F726-444A-A6F5-8E0AF4E5A028}"/>
    <dgm:cxn modelId="{A6272268-8715-4B3F-9631-7D5F62646E0E}" type="presOf" srcId="{8AED4289-9555-42E3-AE12-02D41F9300B6}" destId="{92FDD7AF-163B-48E2-9938-D63CC1CFB88D}" srcOrd="0" destOrd="2" presId="urn:microsoft.com/office/officeart/2005/8/layout/hList1"/>
    <dgm:cxn modelId="{1ED4336E-C31E-419E-966B-F3400DB69311}" type="presOf" srcId="{8B5D7F42-4F9D-46DF-89BA-FD30EDB96B3C}" destId="{8351C122-1382-4796-BA42-6C47C3C1AC78}" srcOrd="0" destOrd="0" presId="urn:microsoft.com/office/officeart/2005/8/layout/hList1"/>
    <dgm:cxn modelId="{97EF9858-2F44-462F-A612-4DF8E81789C4}" srcId="{EEEE771A-3C92-40C9-AFA0-63061C746A1F}" destId="{6340F318-3E2F-480D-8958-9DDBBF102067}" srcOrd="5" destOrd="0" parTransId="{53251A1A-FB93-4AF1-BB6E-90C03CA3DEB2}" sibTransId="{81AE7A3E-26F4-4775-8983-BE8C7A714DAA}"/>
    <dgm:cxn modelId="{64DD9D58-73D4-48E0-B08F-7ADE9107208F}" type="presOf" srcId="{3C4451DA-A42C-4539-B387-7B00B471A05A}" destId="{FF5E4934-93B3-4256-824B-665287A2A9E6}" srcOrd="0" destOrd="1" presId="urn:microsoft.com/office/officeart/2005/8/layout/hList1"/>
    <dgm:cxn modelId="{75E56F7A-2003-4D4E-962C-51EE6A15F516}" type="presOf" srcId="{6340F318-3E2F-480D-8958-9DDBBF102067}" destId="{FF5E4934-93B3-4256-824B-665287A2A9E6}" srcOrd="0" destOrd="5" presId="urn:microsoft.com/office/officeart/2005/8/layout/hList1"/>
    <dgm:cxn modelId="{CA15157B-F33C-4DC1-809B-C02A7F306ED3}" srcId="{EEEE771A-3C92-40C9-AFA0-63061C746A1F}" destId="{3C4451DA-A42C-4539-B387-7B00B471A05A}" srcOrd="1" destOrd="0" parTransId="{CDBCAA33-1D19-458D-B674-C4F91D9CB472}" sibTransId="{9D79FA38-1167-444B-9D3F-44D219292898}"/>
    <dgm:cxn modelId="{7A43E67F-DEC3-4524-956D-F24344B4E440}" srcId="{8B5D7F42-4F9D-46DF-89BA-FD30EDB96B3C}" destId="{92EA2584-3E4B-4FAE-AA17-9E0265A79ACE}" srcOrd="1" destOrd="0" parTransId="{3EFE0FA5-8BF3-44E0-B0A2-C9E118C08DCA}" sibTransId="{654E3F73-05A5-456E-8784-9B0F93A48BB4}"/>
    <dgm:cxn modelId="{FD75A587-1B6A-485C-B6CD-8EFA0BC0821B}" type="presOf" srcId="{4D1E5EB0-94BA-4ABA-91B5-3C35D4837C32}" destId="{FF5E4934-93B3-4256-824B-665287A2A9E6}" srcOrd="0" destOrd="4" presId="urn:microsoft.com/office/officeart/2005/8/layout/hList1"/>
    <dgm:cxn modelId="{CD831591-F507-4C2A-8DF6-8A18049C9FC8}" type="presOf" srcId="{F5C66218-7991-49E8-9273-1FDEE6FF6135}" destId="{92FDD7AF-163B-48E2-9938-D63CC1CFB88D}" srcOrd="0" destOrd="3" presId="urn:microsoft.com/office/officeart/2005/8/layout/hList1"/>
    <dgm:cxn modelId="{1B5E5BA2-35DC-4B6B-93E1-2CF005CF8EDA}" type="presOf" srcId="{BA52C50C-FB38-40E0-8855-51E22809F584}" destId="{92FDD7AF-163B-48E2-9938-D63CC1CFB88D}" srcOrd="0" destOrd="0" presId="urn:microsoft.com/office/officeart/2005/8/layout/hList1"/>
    <dgm:cxn modelId="{D23099B7-A1D1-494B-AB9D-EA66A808EB7E}" srcId="{EEEE771A-3C92-40C9-AFA0-63061C746A1F}" destId="{F58A3B24-6C03-4694-9849-1E695F7EEEB4}" srcOrd="0" destOrd="0" parTransId="{B8387F75-D851-4350-9AA4-767089374133}" sibTransId="{B9984482-9D2E-4614-A790-6A2CD1E82E80}"/>
    <dgm:cxn modelId="{5E5738BC-E482-4AB2-88F9-D5BC4FC2AA9C}" srcId="{EEEE771A-3C92-40C9-AFA0-63061C746A1F}" destId="{38C53396-9902-45EA-B56B-6835D57D1A03}" srcOrd="2" destOrd="0" parTransId="{139CED8D-EDA5-493D-8DF1-0E83EA4B41CE}" sibTransId="{2211DEE7-1FDB-4831-BE4E-9F654702C565}"/>
    <dgm:cxn modelId="{045A1FBF-19FE-4E0C-A144-41A93B16B61C}" type="presOf" srcId="{EEEE771A-3C92-40C9-AFA0-63061C746A1F}" destId="{B33E2AF6-C5BA-4A5D-B6E2-6B96E22A7529}" srcOrd="0" destOrd="0" presId="urn:microsoft.com/office/officeart/2005/8/layout/hList1"/>
    <dgm:cxn modelId="{9C446ABF-51C8-4A79-8B00-46770FF23A1E}" type="presOf" srcId="{92EA2584-3E4B-4FAE-AA17-9E0265A79ACE}" destId="{92FDD7AF-163B-48E2-9938-D63CC1CFB88D}" srcOrd="0" destOrd="1" presId="urn:microsoft.com/office/officeart/2005/8/layout/hList1"/>
    <dgm:cxn modelId="{018DC3C8-3750-4588-AB64-27F3D13ABE48}" type="presOf" srcId="{3F935643-2DF0-4BA6-9BFA-C9D3A9A038B5}" destId="{92FDD7AF-163B-48E2-9938-D63CC1CFB88D}" srcOrd="0" destOrd="4" presId="urn:microsoft.com/office/officeart/2005/8/layout/hList1"/>
    <dgm:cxn modelId="{783155CE-10A0-471A-AF24-201A17B86636}" srcId="{B4F6EB52-C774-470C-9261-612FC721CE3D}" destId="{EEEE771A-3C92-40C9-AFA0-63061C746A1F}" srcOrd="0" destOrd="0" parTransId="{2D8FD7DA-8070-4B6C-8275-41135A0C9D7F}" sibTransId="{ACC0EF13-DCBA-42B5-9DA6-672B06916E46}"/>
    <dgm:cxn modelId="{E23395CF-ECF1-49A9-AAA5-3D18202B7717}" srcId="{8B5D7F42-4F9D-46DF-89BA-FD30EDB96B3C}" destId="{F5C66218-7991-49E8-9273-1FDEE6FF6135}" srcOrd="3" destOrd="0" parTransId="{FBD095A2-B51F-446F-B2D5-DB8398519C05}" sibTransId="{2F462A9C-0245-4E81-80FB-0C6EAD23E42D}"/>
    <dgm:cxn modelId="{ACB547E9-7E9E-4D6F-9570-150C3C18570B}" srcId="{8B5D7F42-4F9D-46DF-89BA-FD30EDB96B3C}" destId="{3F935643-2DF0-4BA6-9BFA-C9D3A9A038B5}" srcOrd="4" destOrd="0" parTransId="{57D999C3-72DA-4F23-A875-3D0EDFD02393}" sibTransId="{31A45452-320B-4580-9600-0E8F09606D00}"/>
    <dgm:cxn modelId="{1DBD44FB-AA09-4C58-84FF-684B27F3840D}" srcId="{B4F6EB52-C774-470C-9261-612FC721CE3D}" destId="{8B5D7F42-4F9D-46DF-89BA-FD30EDB96B3C}" srcOrd="1" destOrd="0" parTransId="{E44087C3-25AF-497E-8EEA-B77350AC32B4}" sibTransId="{2C1B805E-20EC-421A-B1EF-2272691BE5AC}"/>
    <dgm:cxn modelId="{E7F13EDE-C19F-464E-A721-3864ABFB7F1B}" type="presParOf" srcId="{6E751C30-B885-4B02-8CC1-E0D78941229A}" destId="{6A0442BC-0B69-4C90-9454-D8B18AAE6945}" srcOrd="0" destOrd="0" presId="urn:microsoft.com/office/officeart/2005/8/layout/hList1"/>
    <dgm:cxn modelId="{5B895D12-E07F-4ACA-AE51-12B8AB23C06A}" type="presParOf" srcId="{6A0442BC-0B69-4C90-9454-D8B18AAE6945}" destId="{B33E2AF6-C5BA-4A5D-B6E2-6B96E22A7529}" srcOrd="0" destOrd="0" presId="urn:microsoft.com/office/officeart/2005/8/layout/hList1"/>
    <dgm:cxn modelId="{FE6FC968-1B60-4D3A-9E95-4F083402F38D}" type="presParOf" srcId="{6A0442BC-0B69-4C90-9454-D8B18AAE6945}" destId="{FF5E4934-93B3-4256-824B-665287A2A9E6}" srcOrd="1" destOrd="0" presId="urn:microsoft.com/office/officeart/2005/8/layout/hList1"/>
    <dgm:cxn modelId="{5AA12223-897E-475E-92CC-0ACB3E02CBB8}" type="presParOf" srcId="{6E751C30-B885-4B02-8CC1-E0D78941229A}" destId="{FF66B44D-3921-4123-9CEB-AB40F55C8E41}" srcOrd="1" destOrd="0" presId="urn:microsoft.com/office/officeart/2005/8/layout/hList1"/>
    <dgm:cxn modelId="{8E34BEB4-DCFB-4EEF-918A-A2F3287A6D09}" type="presParOf" srcId="{6E751C30-B885-4B02-8CC1-E0D78941229A}" destId="{0BC5DDA2-FCF4-4DE5-A935-EED8A7E41B08}" srcOrd="2" destOrd="0" presId="urn:microsoft.com/office/officeart/2005/8/layout/hList1"/>
    <dgm:cxn modelId="{383BD26B-120C-4882-A038-9E810B22BA09}" type="presParOf" srcId="{0BC5DDA2-FCF4-4DE5-A935-EED8A7E41B08}" destId="{8351C122-1382-4796-BA42-6C47C3C1AC78}" srcOrd="0" destOrd="0" presId="urn:microsoft.com/office/officeart/2005/8/layout/hList1"/>
    <dgm:cxn modelId="{D0390C46-53F6-43DB-9406-891058D11C6C}" type="presParOf" srcId="{0BC5DDA2-FCF4-4DE5-A935-EED8A7E41B08}" destId="{92FDD7AF-163B-48E2-9938-D63CC1CFB8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521FCC4-0B38-444B-A813-EFE5933ABC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A5345D-78EA-4850-807E-62468B6C7D8F}">
      <dgm:prSet phldrT="[Text]" custT="1"/>
      <dgm:spPr>
        <a:solidFill>
          <a:srgbClr val="00587C"/>
        </a:solidFill>
      </dgm:spPr>
      <dgm:t>
        <a:bodyPr/>
        <a:lstStyle/>
        <a:p>
          <a:r>
            <a:rPr lang="en-US" sz="2800" dirty="0">
              <a:solidFill>
                <a:srgbClr val="FFFFFF"/>
              </a:solidFill>
            </a:rPr>
            <a:t>Uncover issues related to employee experience</a:t>
          </a:r>
        </a:p>
      </dgm:t>
    </dgm:pt>
    <dgm:pt modelId="{E2CCEA3A-0B31-401B-A5E8-BCF984140AE4}" type="parTrans" cxnId="{953C00D3-11F3-4E7E-AB3A-6ED83A154F62}">
      <dgm:prSet/>
      <dgm:spPr/>
      <dgm:t>
        <a:bodyPr/>
        <a:lstStyle/>
        <a:p>
          <a:endParaRPr lang="en-US" sz="2800"/>
        </a:p>
      </dgm:t>
    </dgm:pt>
    <dgm:pt modelId="{58D45FE8-1D95-46FE-9402-45B41FE6D26A}" type="sibTrans" cxnId="{953C00D3-11F3-4E7E-AB3A-6ED83A154F62}">
      <dgm:prSet/>
      <dgm:spPr/>
      <dgm:t>
        <a:bodyPr/>
        <a:lstStyle/>
        <a:p>
          <a:endParaRPr lang="en-US" sz="2800"/>
        </a:p>
      </dgm:t>
    </dgm:pt>
    <dgm:pt modelId="{E00FB9E2-7A4D-477F-8223-41348D2FA9FB}">
      <dgm:prSet phldrT="[Text]" custT="1"/>
      <dgm:spPr>
        <a:solidFill>
          <a:srgbClr val="00587C"/>
        </a:solidFill>
      </dgm:spPr>
      <dgm:t>
        <a:bodyPr/>
        <a:lstStyle/>
        <a:p>
          <a:r>
            <a:rPr lang="en-US" sz="2800" dirty="0">
              <a:solidFill>
                <a:srgbClr val="FFFFFF"/>
              </a:solidFill>
            </a:rPr>
            <a:t>Understand employee’s perceptions of their work</a:t>
          </a:r>
        </a:p>
      </dgm:t>
    </dgm:pt>
    <dgm:pt modelId="{9A7B13A9-80DD-4D5B-8C04-1AB31077786E}" type="parTrans" cxnId="{AF7DF4DD-1E63-48B0-B594-FEC1473EE839}">
      <dgm:prSet/>
      <dgm:spPr/>
      <dgm:t>
        <a:bodyPr/>
        <a:lstStyle/>
        <a:p>
          <a:endParaRPr lang="en-US" sz="2800"/>
        </a:p>
      </dgm:t>
    </dgm:pt>
    <dgm:pt modelId="{DDAA1F2F-B9A4-46A0-B99B-C7F39412D46D}" type="sibTrans" cxnId="{AF7DF4DD-1E63-48B0-B594-FEC1473EE839}">
      <dgm:prSet/>
      <dgm:spPr/>
      <dgm:t>
        <a:bodyPr/>
        <a:lstStyle/>
        <a:p>
          <a:endParaRPr lang="en-US" sz="2800"/>
        </a:p>
      </dgm:t>
    </dgm:pt>
    <dgm:pt modelId="{6FE95DAD-5727-4BE6-B00D-FAC2C95A0A8C}">
      <dgm:prSet phldrT="[Text]" custT="1"/>
      <dgm:spPr>
        <a:solidFill>
          <a:srgbClr val="00587C"/>
        </a:solidFill>
      </dgm:spPr>
      <dgm:t>
        <a:bodyPr/>
        <a:lstStyle/>
        <a:p>
          <a:r>
            <a:rPr lang="en-US" sz="2800" dirty="0"/>
            <a:t>Gain insight into leadership capabilities</a:t>
          </a:r>
        </a:p>
      </dgm:t>
    </dgm:pt>
    <dgm:pt modelId="{5C9AD6E2-6D6B-475E-BCEB-F0673857FF94}" type="parTrans" cxnId="{28DB50AB-9773-4480-BB49-219FBB864C19}">
      <dgm:prSet/>
      <dgm:spPr/>
      <dgm:t>
        <a:bodyPr/>
        <a:lstStyle/>
        <a:p>
          <a:endParaRPr lang="en-US" sz="2800"/>
        </a:p>
      </dgm:t>
    </dgm:pt>
    <dgm:pt modelId="{65ADEF24-64C9-487B-A625-66EBE6F52B99}" type="sibTrans" cxnId="{28DB50AB-9773-4480-BB49-219FBB864C19}">
      <dgm:prSet/>
      <dgm:spPr/>
      <dgm:t>
        <a:bodyPr/>
        <a:lstStyle/>
        <a:p>
          <a:endParaRPr lang="en-US" sz="2800"/>
        </a:p>
      </dgm:t>
    </dgm:pt>
    <dgm:pt modelId="{1D560618-D697-41C6-8DDE-6A357538BCA5}">
      <dgm:prSet phldrT="[Text]" custT="1"/>
      <dgm:spPr>
        <a:solidFill>
          <a:srgbClr val="00587C"/>
        </a:solidFill>
      </dgm:spPr>
      <dgm:t>
        <a:bodyPr/>
        <a:lstStyle/>
        <a:p>
          <a:r>
            <a:rPr lang="en-US" sz="2800" dirty="0">
              <a:solidFill>
                <a:srgbClr val="FFFFFF"/>
              </a:solidFill>
            </a:rPr>
            <a:t>Foster innovation that drives improvement</a:t>
          </a:r>
        </a:p>
      </dgm:t>
    </dgm:pt>
    <dgm:pt modelId="{A3353B08-3A7B-4400-B50F-5CF84925F9CF}" type="parTrans" cxnId="{08EEAC24-74B2-494D-BD13-BF070D7A4640}">
      <dgm:prSet/>
      <dgm:spPr/>
      <dgm:t>
        <a:bodyPr/>
        <a:lstStyle/>
        <a:p>
          <a:endParaRPr lang="en-US" sz="2800"/>
        </a:p>
      </dgm:t>
    </dgm:pt>
    <dgm:pt modelId="{AAF6A472-F1E1-4748-B599-69D6DDC8B716}" type="sibTrans" cxnId="{08EEAC24-74B2-494D-BD13-BF070D7A4640}">
      <dgm:prSet/>
      <dgm:spPr/>
      <dgm:t>
        <a:bodyPr/>
        <a:lstStyle/>
        <a:p>
          <a:endParaRPr lang="en-US" sz="2800"/>
        </a:p>
      </dgm:t>
    </dgm:pt>
    <dgm:pt modelId="{14A7ABD7-2054-4BC0-A615-EF3FF01B7729}">
      <dgm:prSet phldrT="[Text]" custT="1"/>
      <dgm:spPr>
        <a:solidFill>
          <a:srgbClr val="00587C"/>
        </a:solidFill>
      </dgm:spPr>
      <dgm:t>
        <a:bodyPr/>
        <a:lstStyle/>
        <a:p>
          <a:r>
            <a:rPr lang="en-US" sz="2800" dirty="0">
              <a:solidFill>
                <a:srgbClr val="FFFFFF"/>
              </a:solidFill>
            </a:rPr>
            <a:t>Remain connected</a:t>
          </a:r>
        </a:p>
      </dgm:t>
    </dgm:pt>
    <dgm:pt modelId="{043AD72D-2F2A-43B9-964F-66B30EC27602}" type="parTrans" cxnId="{DE2D00CD-765F-4EBA-ACFD-6414532EAC81}">
      <dgm:prSet/>
      <dgm:spPr/>
      <dgm:t>
        <a:bodyPr/>
        <a:lstStyle/>
        <a:p>
          <a:endParaRPr lang="en-US" sz="2800"/>
        </a:p>
      </dgm:t>
    </dgm:pt>
    <dgm:pt modelId="{AB9285E7-328B-44F4-8818-6CFA7D1AA620}" type="sibTrans" cxnId="{DE2D00CD-765F-4EBA-ACFD-6414532EAC81}">
      <dgm:prSet/>
      <dgm:spPr/>
      <dgm:t>
        <a:bodyPr/>
        <a:lstStyle/>
        <a:p>
          <a:endParaRPr lang="en-US" sz="2800"/>
        </a:p>
      </dgm:t>
    </dgm:pt>
    <dgm:pt modelId="{6D262D0F-2ACA-4232-8C77-0D174DF284FD}" type="pres">
      <dgm:prSet presAssocID="{1521FCC4-0B38-444B-A813-EFE5933ABCA2}" presName="diagram" presStyleCnt="0">
        <dgm:presLayoutVars>
          <dgm:dir/>
          <dgm:resizeHandles val="exact"/>
        </dgm:presLayoutVars>
      </dgm:prSet>
      <dgm:spPr/>
    </dgm:pt>
    <dgm:pt modelId="{42CD389E-F827-445B-BD11-0E1945C652A4}" type="pres">
      <dgm:prSet presAssocID="{CFA5345D-78EA-4850-807E-62468B6C7D8F}" presName="node" presStyleLbl="node1" presStyleIdx="0" presStyleCnt="5">
        <dgm:presLayoutVars>
          <dgm:bulletEnabled val="1"/>
        </dgm:presLayoutVars>
      </dgm:prSet>
      <dgm:spPr/>
    </dgm:pt>
    <dgm:pt modelId="{D949EF59-3851-4D79-B6F6-7B8BA6587451}" type="pres">
      <dgm:prSet presAssocID="{58D45FE8-1D95-46FE-9402-45B41FE6D26A}" presName="sibTrans" presStyleCnt="0"/>
      <dgm:spPr/>
    </dgm:pt>
    <dgm:pt modelId="{E5561AB1-F031-43C2-90DF-49C4B4D3A56D}" type="pres">
      <dgm:prSet presAssocID="{E00FB9E2-7A4D-477F-8223-41348D2FA9FB}" presName="node" presStyleLbl="node1" presStyleIdx="1" presStyleCnt="5">
        <dgm:presLayoutVars>
          <dgm:bulletEnabled val="1"/>
        </dgm:presLayoutVars>
      </dgm:prSet>
      <dgm:spPr/>
    </dgm:pt>
    <dgm:pt modelId="{64ECE847-26DE-4B35-B593-FF9BDB17272E}" type="pres">
      <dgm:prSet presAssocID="{DDAA1F2F-B9A4-46A0-B99B-C7F39412D46D}" presName="sibTrans" presStyleCnt="0"/>
      <dgm:spPr/>
    </dgm:pt>
    <dgm:pt modelId="{E05DB3B8-72CA-4DA6-8706-81CB3E1D7C20}" type="pres">
      <dgm:prSet presAssocID="{6FE95DAD-5727-4BE6-B00D-FAC2C95A0A8C}" presName="node" presStyleLbl="node1" presStyleIdx="2" presStyleCnt="5">
        <dgm:presLayoutVars>
          <dgm:bulletEnabled val="1"/>
        </dgm:presLayoutVars>
      </dgm:prSet>
      <dgm:spPr/>
    </dgm:pt>
    <dgm:pt modelId="{45345057-670D-4DA0-8443-699FD26CFB53}" type="pres">
      <dgm:prSet presAssocID="{65ADEF24-64C9-487B-A625-66EBE6F52B99}" presName="sibTrans" presStyleCnt="0"/>
      <dgm:spPr/>
    </dgm:pt>
    <dgm:pt modelId="{69EE37F9-03A6-4E89-BE4A-72C720782B19}" type="pres">
      <dgm:prSet presAssocID="{1D560618-D697-41C6-8DDE-6A357538BCA5}" presName="node" presStyleLbl="node1" presStyleIdx="3" presStyleCnt="5">
        <dgm:presLayoutVars>
          <dgm:bulletEnabled val="1"/>
        </dgm:presLayoutVars>
      </dgm:prSet>
      <dgm:spPr/>
    </dgm:pt>
    <dgm:pt modelId="{8A60D4D4-7F19-4590-8D92-928476AF04D7}" type="pres">
      <dgm:prSet presAssocID="{AAF6A472-F1E1-4748-B599-69D6DDC8B716}" presName="sibTrans" presStyleCnt="0"/>
      <dgm:spPr/>
    </dgm:pt>
    <dgm:pt modelId="{AB11A0D1-BFCA-4AFF-97C8-1D265F6FCF62}" type="pres">
      <dgm:prSet presAssocID="{14A7ABD7-2054-4BC0-A615-EF3FF01B7729}" presName="node" presStyleLbl="node1" presStyleIdx="4" presStyleCnt="5">
        <dgm:presLayoutVars>
          <dgm:bulletEnabled val="1"/>
        </dgm:presLayoutVars>
      </dgm:prSet>
      <dgm:spPr/>
    </dgm:pt>
  </dgm:ptLst>
  <dgm:cxnLst>
    <dgm:cxn modelId="{B015F318-4382-4C54-A6B6-9B7BE1CBACF7}" type="presOf" srcId="{CFA5345D-78EA-4850-807E-62468B6C7D8F}" destId="{42CD389E-F827-445B-BD11-0E1945C652A4}" srcOrd="0" destOrd="0" presId="urn:microsoft.com/office/officeart/2005/8/layout/default"/>
    <dgm:cxn modelId="{08EEAC24-74B2-494D-BD13-BF070D7A4640}" srcId="{1521FCC4-0B38-444B-A813-EFE5933ABCA2}" destId="{1D560618-D697-41C6-8DDE-6A357538BCA5}" srcOrd="3" destOrd="0" parTransId="{A3353B08-3A7B-4400-B50F-5CF84925F9CF}" sibTransId="{AAF6A472-F1E1-4748-B599-69D6DDC8B716}"/>
    <dgm:cxn modelId="{C6A0D35B-CC51-456B-9828-6674A085F857}" type="presOf" srcId="{14A7ABD7-2054-4BC0-A615-EF3FF01B7729}" destId="{AB11A0D1-BFCA-4AFF-97C8-1D265F6FCF62}" srcOrd="0" destOrd="0" presId="urn:microsoft.com/office/officeart/2005/8/layout/default"/>
    <dgm:cxn modelId="{61ED6B50-80A0-4016-BCF2-156478A052BE}" type="presOf" srcId="{E00FB9E2-7A4D-477F-8223-41348D2FA9FB}" destId="{E5561AB1-F031-43C2-90DF-49C4B4D3A56D}" srcOrd="0" destOrd="0" presId="urn:microsoft.com/office/officeart/2005/8/layout/default"/>
    <dgm:cxn modelId="{BA0F5B8D-8F9A-469B-A8CE-26474463F6EB}" type="presOf" srcId="{1521FCC4-0B38-444B-A813-EFE5933ABCA2}" destId="{6D262D0F-2ACA-4232-8C77-0D174DF284FD}" srcOrd="0" destOrd="0" presId="urn:microsoft.com/office/officeart/2005/8/layout/default"/>
    <dgm:cxn modelId="{C9D3BA97-8104-4FA0-9CBD-E6554A573D68}" type="presOf" srcId="{6FE95DAD-5727-4BE6-B00D-FAC2C95A0A8C}" destId="{E05DB3B8-72CA-4DA6-8706-81CB3E1D7C20}" srcOrd="0" destOrd="0" presId="urn:microsoft.com/office/officeart/2005/8/layout/default"/>
    <dgm:cxn modelId="{28DB50AB-9773-4480-BB49-219FBB864C19}" srcId="{1521FCC4-0B38-444B-A813-EFE5933ABCA2}" destId="{6FE95DAD-5727-4BE6-B00D-FAC2C95A0A8C}" srcOrd="2" destOrd="0" parTransId="{5C9AD6E2-6D6B-475E-BCEB-F0673857FF94}" sibTransId="{65ADEF24-64C9-487B-A625-66EBE6F52B99}"/>
    <dgm:cxn modelId="{969CECBF-8CD3-47E6-BEDF-E7B9B22F7B1C}" type="presOf" srcId="{1D560618-D697-41C6-8DDE-6A357538BCA5}" destId="{69EE37F9-03A6-4E89-BE4A-72C720782B19}" srcOrd="0" destOrd="0" presId="urn:microsoft.com/office/officeart/2005/8/layout/default"/>
    <dgm:cxn modelId="{DE2D00CD-765F-4EBA-ACFD-6414532EAC81}" srcId="{1521FCC4-0B38-444B-A813-EFE5933ABCA2}" destId="{14A7ABD7-2054-4BC0-A615-EF3FF01B7729}" srcOrd="4" destOrd="0" parTransId="{043AD72D-2F2A-43B9-964F-66B30EC27602}" sibTransId="{AB9285E7-328B-44F4-8818-6CFA7D1AA620}"/>
    <dgm:cxn modelId="{953C00D3-11F3-4E7E-AB3A-6ED83A154F62}" srcId="{1521FCC4-0B38-444B-A813-EFE5933ABCA2}" destId="{CFA5345D-78EA-4850-807E-62468B6C7D8F}" srcOrd="0" destOrd="0" parTransId="{E2CCEA3A-0B31-401B-A5E8-BCF984140AE4}" sibTransId="{58D45FE8-1D95-46FE-9402-45B41FE6D26A}"/>
    <dgm:cxn modelId="{AF7DF4DD-1E63-48B0-B594-FEC1473EE839}" srcId="{1521FCC4-0B38-444B-A813-EFE5933ABCA2}" destId="{E00FB9E2-7A4D-477F-8223-41348D2FA9FB}" srcOrd="1" destOrd="0" parTransId="{9A7B13A9-80DD-4D5B-8C04-1AB31077786E}" sibTransId="{DDAA1F2F-B9A4-46A0-B99B-C7F39412D46D}"/>
    <dgm:cxn modelId="{499B94FC-FF89-45EC-9954-D7FA57032F54}" type="presParOf" srcId="{6D262D0F-2ACA-4232-8C77-0D174DF284FD}" destId="{42CD389E-F827-445B-BD11-0E1945C652A4}" srcOrd="0" destOrd="0" presId="urn:microsoft.com/office/officeart/2005/8/layout/default"/>
    <dgm:cxn modelId="{15A0A6CD-DF42-4663-A611-5BE251A79DD0}" type="presParOf" srcId="{6D262D0F-2ACA-4232-8C77-0D174DF284FD}" destId="{D949EF59-3851-4D79-B6F6-7B8BA6587451}" srcOrd="1" destOrd="0" presId="urn:microsoft.com/office/officeart/2005/8/layout/default"/>
    <dgm:cxn modelId="{5070D369-CB12-488B-B8FD-20BD567DC9C8}" type="presParOf" srcId="{6D262D0F-2ACA-4232-8C77-0D174DF284FD}" destId="{E5561AB1-F031-43C2-90DF-49C4B4D3A56D}" srcOrd="2" destOrd="0" presId="urn:microsoft.com/office/officeart/2005/8/layout/default"/>
    <dgm:cxn modelId="{2CB7A64D-6ADA-47D7-899A-75B33A429C71}" type="presParOf" srcId="{6D262D0F-2ACA-4232-8C77-0D174DF284FD}" destId="{64ECE847-26DE-4B35-B593-FF9BDB17272E}" srcOrd="3" destOrd="0" presId="urn:microsoft.com/office/officeart/2005/8/layout/default"/>
    <dgm:cxn modelId="{C1B2E6D7-90FC-40E9-BB35-1F4EBEEE8BD1}" type="presParOf" srcId="{6D262D0F-2ACA-4232-8C77-0D174DF284FD}" destId="{E05DB3B8-72CA-4DA6-8706-81CB3E1D7C20}" srcOrd="4" destOrd="0" presId="urn:microsoft.com/office/officeart/2005/8/layout/default"/>
    <dgm:cxn modelId="{3B7F5B79-6F11-4869-9744-A704B430DBD9}" type="presParOf" srcId="{6D262D0F-2ACA-4232-8C77-0D174DF284FD}" destId="{45345057-670D-4DA0-8443-699FD26CFB53}" srcOrd="5" destOrd="0" presId="urn:microsoft.com/office/officeart/2005/8/layout/default"/>
    <dgm:cxn modelId="{7D02C2FE-56F6-46B6-893D-80352AB8AAE9}" type="presParOf" srcId="{6D262D0F-2ACA-4232-8C77-0D174DF284FD}" destId="{69EE37F9-03A6-4E89-BE4A-72C720782B19}" srcOrd="6" destOrd="0" presId="urn:microsoft.com/office/officeart/2005/8/layout/default"/>
    <dgm:cxn modelId="{BC7AD32F-65CA-4496-92DF-20881345AC10}" type="presParOf" srcId="{6D262D0F-2ACA-4232-8C77-0D174DF284FD}" destId="{8A60D4D4-7F19-4590-8D92-928476AF04D7}" srcOrd="7" destOrd="0" presId="urn:microsoft.com/office/officeart/2005/8/layout/default"/>
    <dgm:cxn modelId="{1CD29670-963D-46F0-8A39-65590A037F68}" type="presParOf" srcId="{6D262D0F-2ACA-4232-8C77-0D174DF284FD}" destId="{AB11A0D1-BFCA-4AFF-97C8-1D265F6FCF6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21FCC4-0B38-444B-A813-EFE5933ABC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A5345D-78EA-4850-807E-62468B6C7D8F}">
      <dgm:prSet phldrT="[Text]" custT="1"/>
      <dgm:spPr>
        <a:solidFill>
          <a:srgbClr val="FFFFFF"/>
        </a:solidFill>
        <a:ln w="76200">
          <a:solidFill>
            <a:srgbClr val="E87722"/>
          </a:solidFill>
        </a:ln>
      </dgm:spPr>
      <dgm:t>
        <a:bodyPr/>
        <a:lstStyle/>
        <a:p>
          <a:r>
            <a:rPr lang="en-US" sz="24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Ensure interviewer has experience in interviewing and knowledge of unemployment and equal employment opportunity (EEOC) requirements </a:t>
          </a:r>
          <a:endParaRPr lang="en-US" sz="2400" dirty="0">
            <a:solidFill>
              <a:srgbClr val="00587C"/>
            </a:solidFill>
          </a:endParaRPr>
        </a:p>
      </dgm:t>
    </dgm:pt>
    <dgm:pt modelId="{E2CCEA3A-0B31-401B-A5E8-BCF984140AE4}" type="parTrans" cxnId="{953C00D3-11F3-4E7E-AB3A-6ED83A154F62}">
      <dgm:prSet/>
      <dgm:spPr/>
      <dgm:t>
        <a:bodyPr/>
        <a:lstStyle/>
        <a:p>
          <a:endParaRPr lang="en-US" sz="2400">
            <a:solidFill>
              <a:srgbClr val="00587C"/>
            </a:solidFill>
          </a:endParaRPr>
        </a:p>
      </dgm:t>
    </dgm:pt>
    <dgm:pt modelId="{58D45FE8-1D95-46FE-9402-45B41FE6D26A}" type="sibTrans" cxnId="{953C00D3-11F3-4E7E-AB3A-6ED83A154F62}">
      <dgm:prSet/>
      <dgm:spPr/>
      <dgm:t>
        <a:bodyPr/>
        <a:lstStyle/>
        <a:p>
          <a:endParaRPr lang="en-US" sz="2400">
            <a:solidFill>
              <a:srgbClr val="00587C"/>
            </a:solidFill>
          </a:endParaRPr>
        </a:p>
      </dgm:t>
    </dgm:pt>
    <dgm:pt modelId="{E00FB9E2-7A4D-477F-8223-41348D2FA9FB}">
      <dgm:prSet phldrT="[Text]" custT="1"/>
      <dgm:spPr>
        <a:solidFill>
          <a:srgbClr val="FFFFFF"/>
        </a:solidFill>
        <a:ln w="76200">
          <a:solidFill>
            <a:srgbClr val="E87722"/>
          </a:solidFill>
        </a:ln>
      </dgm:spPr>
      <dgm:t>
        <a:bodyPr/>
        <a:lstStyle/>
        <a:p>
          <a:r>
            <a:rPr lang="en-US" sz="24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Instruct interviewer to balance the comments of the separating employee and the supervisor</a:t>
          </a:r>
          <a:endParaRPr lang="en-US" sz="2400" dirty="0">
            <a:solidFill>
              <a:srgbClr val="00587C"/>
            </a:solidFill>
          </a:endParaRPr>
        </a:p>
      </dgm:t>
    </dgm:pt>
    <dgm:pt modelId="{9A7B13A9-80DD-4D5B-8C04-1AB31077786E}" type="parTrans" cxnId="{AF7DF4DD-1E63-48B0-B594-FEC1473EE839}">
      <dgm:prSet/>
      <dgm:spPr/>
      <dgm:t>
        <a:bodyPr/>
        <a:lstStyle/>
        <a:p>
          <a:endParaRPr lang="en-US" sz="2400">
            <a:solidFill>
              <a:srgbClr val="00587C"/>
            </a:solidFill>
          </a:endParaRPr>
        </a:p>
      </dgm:t>
    </dgm:pt>
    <dgm:pt modelId="{DDAA1F2F-B9A4-46A0-B99B-C7F39412D46D}" type="sibTrans" cxnId="{AF7DF4DD-1E63-48B0-B594-FEC1473EE839}">
      <dgm:prSet/>
      <dgm:spPr/>
      <dgm:t>
        <a:bodyPr/>
        <a:lstStyle/>
        <a:p>
          <a:endParaRPr lang="en-US" sz="2400">
            <a:solidFill>
              <a:srgbClr val="00587C"/>
            </a:solidFill>
          </a:endParaRPr>
        </a:p>
      </dgm:t>
    </dgm:pt>
    <dgm:pt modelId="{6FE95DAD-5727-4BE6-B00D-FAC2C95A0A8C}">
      <dgm:prSet phldrT="[Text]" custT="1"/>
      <dgm:spPr>
        <a:solidFill>
          <a:srgbClr val="FFFFFF"/>
        </a:solidFill>
        <a:ln w="76200">
          <a:solidFill>
            <a:srgbClr val="E87722"/>
          </a:solidFill>
        </a:ln>
      </dgm:spPr>
      <dgm:t>
        <a:bodyPr/>
        <a:lstStyle/>
        <a:p>
          <a:r>
            <a:rPr lang="en-US" sz="24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Consult with the employee’s supervisor about the circumstance of the employee’s separation</a:t>
          </a:r>
          <a:endParaRPr lang="en-US" sz="2400" dirty="0">
            <a:solidFill>
              <a:srgbClr val="00587C"/>
            </a:solidFill>
          </a:endParaRPr>
        </a:p>
      </dgm:t>
    </dgm:pt>
    <dgm:pt modelId="{5C9AD6E2-6D6B-475E-BCEB-F0673857FF94}" type="parTrans" cxnId="{28DB50AB-9773-4480-BB49-219FBB864C19}">
      <dgm:prSet/>
      <dgm:spPr/>
      <dgm:t>
        <a:bodyPr/>
        <a:lstStyle/>
        <a:p>
          <a:endParaRPr lang="en-US" sz="2400">
            <a:solidFill>
              <a:srgbClr val="00587C"/>
            </a:solidFill>
          </a:endParaRPr>
        </a:p>
      </dgm:t>
    </dgm:pt>
    <dgm:pt modelId="{65ADEF24-64C9-487B-A625-66EBE6F52B99}" type="sibTrans" cxnId="{28DB50AB-9773-4480-BB49-219FBB864C19}">
      <dgm:prSet/>
      <dgm:spPr/>
      <dgm:t>
        <a:bodyPr/>
        <a:lstStyle/>
        <a:p>
          <a:endParaRPr lang="en-US" sz="2400">
            <a:solidFill>
              <a:srgbClr val="00587C"/>
            </a:solidFill>
          </a:endParaRPr>
        </a:p>
      </dgm:t>
    </dgm:pt>
    <dgm:pt modelId="{1D560618-D697-41C6-8DDE-6A357538BCA5}">
      <dgm:prSet phldrT="[Text]" custT="1"/>
      <dgm:spPr>
        <a:solidFill>
          <a:srgbClr val="FFFFFF"/>
        </a:solidFill>
        <a:ln w="76200">
          <a:solidFill>
            <a:srgbClr val="E87722"/>
          </a:solidFill>
        </a:ln>
      </dgm:spPr>
      <dgm:t>
        <a:bodyPr/>
        <a:lstStyle/>
        <a:p>
          <a:r>
            <a:rPr lang="en-US" sz="24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Reach out to the employee close to the resignation notification, especially if interested in keeping the individual</a:t>
          </a:r>
          <a:endParaRPr lang="en-US" sz="2400" dirty="0">
            <a:solidFill>
              <a:srgbClr val="00587C"/>
            </a:solidFill>
          </a:endParaRPr>
        </a:p>
      </dgm:t>
    </dgm:pt>
    <dgm:pt modelId="{A3353B08-3A7B-4400-B50F-5CF84925F9CF}" type="parTrans" cxnId="{08EEAC24-74B2-494D-BD13-BF070D7A4640}">
      <dgm:prSet/>
      <dgm:spPr/>
      <dgm:t>
        <a:bodyPr/>
        <a:lstStyle/>
        <a:p>
          <a:endParaRPr lang="en-US" sz="2400">
            <a:solidFill>
              <a:srgbClr val="00587C"/>
            </a:solidFill>
          </a:endParaRPr>
        </a:p>
      </dgm:t>
    </dgm:pt>
    <dgm:pt modelId="{AAF6A472-F1E1-4748-B599-69D6DDC8B716}" type="sibTrans" cxnId="{08EEAC24-74B2-494D-BD13-BF070D7A4640}">
      <dgm:prSet/>
      <dgm:spPr/>
      <dgm:t>
        <a:bodyPr/>
        <a:lstStyle/>
        <a:p>
          <a:endParaRPr lang="en-US" sz="2400">
            <a:solidFill>
              <a:srgbClr val="00587C"/>
            </a:solidFill>
          </a:endParaRPr>
        </a:p>
      </dgm:t>
    </dgm:pt>
    <dgm:pt modelId="{6D262D0F-2ACA-4232-8C77-0D174DF284FD}" type="pres">
      <dgm:prSet presAssocID="{1521FCC4-0B38-444B-A813-EFE5933ABCA2}" presName="diagram" presStyleCnt="0">
        <dgm:presLayoutVars>
          <dgm:dir/>
          <dgm:resizeHandles val="exact"/>
        </dgm:presLayoutVars>
      </dgm:prSet>
      <dgm:spPr/>
    </dgm:pt>
    <dgm:pt modelId="{42CD389E-F827-445B-BD11-0E1945C652A4}" type="pres">
      <dgm:prSet presAssocID="{CFA5345D-78EA-4850-807E-62468B6C7D8F}" presName="node" presStyleLbl="node1" presStyleIdx="0" presStyleCnt="4">
        <dgm:presLayoutVars>
          <dgm:bulletEnabled val="1"/>
        </dgm:presLayoutVars>
      </dgm:prSet>
      <dgm:spPr/>
    </dgm:pt>
    <dgm:pt modelId="{D949EF59-3851-4D79-B6F6-7B8BA6587451}" type="pres">
      <dgm:prSet presAssocID="{58D45FE8-1D95-46FE-9402-45B41FE6D26A}" presName="sibTrans" presStyleCnt="0"/>
      <dgm:spPr/>
    </dgm:pt>
    <dgm:pt modelId="{E5561AB1-F031-43C2-90DF-49C4B4D3A56D}" type="pres">
      <dgm:prSet presAssocID="{E00FB9E2-7A4D-477F-8223-41348D2FA9FB}" presName="node" presStyleLbl="node1" presStyleIdx="1" presStyleCnt="4">
        <dgm:presLayoutVars>
          <dgm:bulletEnabled val="1"/>
        </dgm:presLayoutVars>
      </dgm:prSet>
      <dgm:spPr/>
    </dgm:pt>
    <dgm:pt modelId="{64ECE847-26DE-4B35-B593-FF9BDB17272E}" type="pres">
      <dgm:prSet presAssocID="{DDAA1F2F-B9A4-46A0-B99B-C7F39412D46D}" presName="sibTrans" presStyleCnt="0"/>
      <dgm:spPr/>
    </dgm:pt>
    <dgm:pt modelId="{E05DB3B8-72CA-4DA6-8706-81CB3E1D7C20}" type="pres">
      <dgm:prSet presAssocID="{6FE95DAD-5727-4BE6-B00D-FAC2C95A0A8C}" presName="node" presStyleLbl="node1" presStyleIdx="2" presStyleCnt="4">
        <dgm:presLayoutVars>
          <dgm:bulletEnabled val="1"/>
        </dgm:presLayoutVars>
      </dgm:prSet>
      <dgm:spPr/>
    </dgm:pt>
    <dgm:pt modelId="{45345057-670D-4DA0-8443-699FD26CFB53}" type="pres">
      <dgm:prSet presAssocID="{65ADEF24-64C9-487B-A625-66EBE6F52B99}" presName="sibTrans" presStyleCnt="0"/>
      <dgm:spPr/>
    </dgm:pt>
    <dgm:pt modelId="{69EE37F9-03A6-4E89-BE4A-72C720782B19}" type="pres">
      <dgm:prSet presAssocID="{1D560618-D697-41C6-8DDE-6A357538BCA5}" presName="node" presStyleLbl="node1" presStyleIdx="3" presStyleCnt="4">
        <dgm:presLayoutVars>
          <dgm:bulletEnabled val="1"/>
        </dgm:presLayoutVars>
      </dgm:prSet>
      <dgm:spPr/>
    </dgm:pt>
  </dgm:ptLst>
  <dgm:cxnLst>
    <dgm:cxn modelId="{B015F318-4382-4C54-A6B6-9B7BE1CBACF7}" type="presOf" srcId="{CFA5345D-78EA-4850-807E-62468B6C7D8F}" destId="{42CD389E-F827-445B-BD11-0E1945C652A4}" srcOrd="0" destOrd="0" presId="urn:microsoft.com/office/officeart/2005/8/layout/default"/>
    <dgm:cxn modelId="{08EEAC24-74B2-494D-BD13-BF070D7A4640}" srcId="{1521FCC4-0B38-444B-A813-EFE5933ABCA2}" destId="{1D560618-D697-41C6-8DDE-6A357538BCA5}" srcOrd="3" destOrd="0" parTransId="{A3353B08-3A7B-4400-B50F-5CF84925F9CF}" sibTransId="{AAF6A472-F1E1-4748-B599-69D6DDC8B716}"/>
    <dgm:cxn modelId="{61ED6B50-80A0-4016-BCF2-156478A052BE}" type="presOf" srcId="{E00FB9E2-7A4D-477F-8223-41348D2FA9FB}" destId="{E5561AB1-F031-43C2-90DF-49C4B4D3A56D}" srcOrd="0" destOrd="0" presId="urn:microsoft.com/office/officeart/2005/8/layout/default"/>
    <dgm:cxn modelId="{BA0F5B8D-8F9A-469B-A8CE-26474463F6EB}" type="presOf" srcId="{1521FCC4-0B38-444B-A813-EFE5933ABCA2}" destId="{6D262D0F-2ACA-4232-8C77-0D174DF284FD}" srcOrd="0" destOrd="0" presId="urn:microsoft.com/office/officeart/2005/8/layout/default"/>
    <dgm:cxn modelId="{C9D3BA97-8104-4FA0-9CBD-E6554A573D68}" type="presOf" srcId="{6FE95DAD-5727-4BE6-B00D-FAC2C95A0A8C}" destId="{E05DB3B8-72CA-4DA6-8706-81CB3E1D7C20}" srcOrd="0" destOrd="0" presId="urn:microsoft.com/office/officeart/2005/8/layout/default"/>
    <dgm:cxn modelId="{28DB50AB-9773-4480-BB49-219FBB864C19}" srcId="{1521FCC4-0B38-444B-A813-EFE5933ABCA2}" destId="{6FE95DAD-5727-4BE6-B00D-FAC2C95A0A8C}" srcOrd="2" destOrd="0" parTransId="{5C9AD6E2-6D6B-475E-BCEB-F0673857FF94}" sibTransId="{65ADEF24-64C9-487B-A625-66EBE6F52B99}"/>
    <dgm:cxn modelId="{969CECBF-8CD3-47E6-BEDF-E7B9B22F7B1C}" type="presOf" srcId="{1D560618-D697-41C6-8DDE-6A357538BCA5}" destId="{69EE37F9-03A6-4E89-BE4A-72C720782B19}" srcOrd="0" destOrd="0" presId="urn:microsoft.com/office/officeart/2005/8/layout/default"/>
    <dgm:cxn modelId="{953C00D3-11F3-4E7E-AB3A-6ED83A154F62}" srcId="{1521FCC4-0B38-444B-A813-EFE5933ABCA2}" destId="{CFA5345D-78EA-4850-807E-62468B6C7D8F}" srcOrd="0" destOrd="0" parTransId="{E2CCEA3A-0B31-401B-A5E8-BCF984140AE4}" sibTransId="{58D45FE8-1D95-46FE-9402-45B41FE6D26A}"/>
    <dgm:cxn modelId="{AF7DF4DD-1E63-48B0-B594-FEC1473EE839}" srcId="{1521FCC4-0B38-444B-A813-EFE5933ABCA2}" destId="{E00FB9E2-7A4D-477F-8223-41348D2FA9FB}" srcOrd="1" destOrd="0" parTransId="{9A7B13A9-80DD-4D5B-8C04-1AB31077786E}" sibTransId="{DDAA1F2F-B9A4-46A0-B99B-C7F39412D46D}"/>
    <dgm:cxn modelId="{499B94FC-FF89-45EC-9954-D7FA57032F54}" type="presParOf" srcId="{6D262D0F-2ACA-4232-8C77-0D174DF284FD}" destId="{42CD389E-F827-445B-BD11-0E1945C652A4}" srcOrd="0" destOrd="0" presId="urn:microsoft.com/office/officeart/2005/8/layout/default"/>
    <dgm:cxn modelId="{15A0A6CD-DF42-4663-A611-5BE251A79DD0}" type="presParOf" srcId="{6D262D0F-2ACA-4232-8C77-0D174DF284FD}" destId="{D949EF59-3851-4D79-B6F6-7B8BA6587451}" srcOrd="1" destOrd="0" presId="urn:microsoft.com/office/officeart/2005/8/layout/default"/>
    <dgm:cxn modelId="{5070D369-CB12-488B-B8FD-20BD567DC9C8}" type="presParOf" srcId="{6D262D0F-2ACA-4232-8C77-0D174DF284FD}" destId="{E5561AB1-F031-43C2-90DF-49C4B4D3A56D}" srcOrd="2" destOrd="0" presId="urn:microsoft.com/office/officeart/2005/8/layout/default"/>
    <dgm:cxn modelId="{2CB7A64D-6ADA-47D7-899A-75B33A429C71}" type="presParOf" srcId="{6D262D0F-2ACA-4232-8C77-0D174DF284FD}" destId="{64ECE847-26DE-4B35-B593-FF9BDB17272E}" srcOrd="3" destOrd="0" presId="urn:microsoft.com/office/officeart/2005/8/layout/default"/>
    <dgm:cxn modelId="{C1B2E6D7-90FC-40E9-BB35-1F4EBEEE8BD1}" type="presParOf" srcId="{6D262D0F-2ACA-4232-8C77-0D174DF284FD}" destId="{E05DB3B8-72CA-4DA6-8706-81CB3E1D7C20}" srcOrd="4" destOrd="0" presId="urn:microsoft.com/office/officeart/2005/8/layout/default"/>
    <dgm:cxn modelId="{3B7F5B79-6F11-4869-9744-A704B430DBD9}" type="presParOf" srcId="{6D262D0F-2ACA-4232-8C77-0D174DF284FD}" destId="{45345057-670D-4DA0-8443-699FD26CFB53}" srcOrd="5" destOrd="0" presId="urn:microsoft.com/office/officeart/2005/8/layout/default"/>
    <dgm:cxn modelId="{7D02C2FE-56F6-46B6-893D-80352AB8AAE9}" type="presParOf" srcId="{6D262D0F-2ACA-4232-8C77-0D174DF284FD}" destId="{69EE37F9-03A6-4E89-BE4A-72C720782B1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21FCC4-0B38-444B-A813-EFE5933ABC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FA5345D-78EA-4850-807E-62468B6C7D8F}">
      <dgm:prSet phldrT="[Text]" custT="1"/>
      <dgm:spPr>
        <a:solidFill>
          <a:srgbClr val="FFFFFF"/>
        </a:solidFill>
        <a:ln w="76200">
          <a:solidFill>
            <a:srgbClr val="E87722"/>
          </a:solidFill>
        </a:ln>
      </dgm:spPr>
      <dgm:t>
        <a:bodyPr/>
        <a:lstStyle/>
        <a:p>
          <a:r>
            <a:rPr lang="en-US" sz="2400" b="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If an in-person interview is conducted, use a private office that ensures confidentiality</a:t>
          </a:r>
          <a:endParaRPr lang="en-US" sz="2400" b="0" dirty="0">
            <a:solidFill>
              <a:srgbClr val="00587C"/>
            </a:solidFill>
          </a:endParaRPr>
        </a:p>
      </dgm:t>
    </dgm:pt>
    <dgm:pt modelId="{E2CCEA3A-0B31-401B-A5E8-BCF984140AE4}" type="parTrans" cxnId="{953C00D3-11F3-4E7E-AB3A-6ED83A154F62}">
      <dgm:prSet/>
      <dgm:spPr/>
      <dgm:t>
        <a:bodyPr/>
        <a:lstStyle/>
        <a:p>
          <a:endParaRPr lang="en-US" sz="2400" b="0">
            <a:solidFill>
              <a:srgbClr val="00587C"/>
            </a:solidFill>
          </a:endParaRPr>
        </a:p>
      </dgm:t>
    </dgm:pt>
    <dgm:pt modelId="{58D45FE8-1D95-46FE-9402-45B41FE6D26A}" type="sibTrans" cxnId="{953C00D3-11F3-4E7E-AB3A-6ED83A154F62}">
      <dgm:prSet/>
      <dgm:spPr/>
      <dgm:t>
        <a:bodyPr/>
        <a:lstStyle/>
        <a:p>
          <a:endParaRPr lang="en-US" sz="2400" b="0">
            <a:solidFill>
              <a:srgbClr val="00587C"/>
            </a:solidFill>
          </a:endParaRPr>
        </a:p>
      </dgm:t>
    </dgm:pt>
    <dgm:pt modelId="{E00FB9E2-7A4D-477F-8223-41348D2FA9FB}">
      <dgm:prSet phldrT="[Text]" custT="1"/>
      <dgm:spPr>
        <a:solidFill>
          <a:srgbClr val="FFFFFF"/>
        </a:solidFill>
        <a:ln w="76200">
          <a:solidFill>
            <a:srgbClr val="E87722"/>
          </a:solidFill>
        </a:ln>
      </dgm:spPr>
      <dgm:t>
        <a:bodyPr/>
        <a:lstStyle/>
        <a:p>
          <a:r>
            <a:rPr lang="en-US" sz="2400" b="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Keep the tone of the interview positive</a:t>
          </a:r>
          <a:endParaRPr lang="en-US" sz="2400" b="0" dirty="0">
            <a:solidFill>
              <a:srgbClr val="00587C"/>
            </a:solidFill>
          </a:endParaRPr>
        </a:p>
      </dgm:t>
    </dgm:pt>
    <dgm:pt modelId="{9A7B13A9-80DD-4D5B-8C04-1AB31077786E}" type="parTrans" cxnId="{AF7DF4DD-1E63-48B0-B594-FEC1473EE839}">
      <dgm:prSet/>
      <dgm:spPr/>
      <dgm:t>
        <a:bodyPr/>
        <a:lstStyle/>
        <a:p>
          <a:endParaRPr lang="en-US" sz="2400" b="0">
            <a:solidFill>
              <a:srgbClr val="00587C"/>
            </a:solidFill>
          </a:endParaRPr>
        </a:p>
      </dgm:t>
    </dgm:pt>
    <dgm:pt modelId="{DDAA1F2F-B9A4-46A0-B99B-C7F39412D46D}" type="sibTrans" cxnId="{AF7DF4DD-1E63-48B0-B594-FEC1473EE839}">
      <dgm:prSet/>
      <dgm:spPr/>
      <dgm:t>
        <a:bodyPr/>
        <a:lstStyle/>
        <a:p>
          <a:endParaRPr lang="en-US" sz="2400" b="0">
            <a:solidFill>
              <a:srgbClr val="00587C"/>
            </a:solidFill>
          </a:endParaRPr>
        </a:p>
      </dgm:t>
    </dgm:pt>
    <dgm:pt modelId="{6FE95DAD-5727-4BE6-B00D-FAC2C95A0A8C}">
      <dgm:prSet phldrT="[Text]" custT="1"/>
      <dgm:spPr>
        <a:solidFill>
          <a:srgbClr val="FFFFFF"/>
        </a:solidFill>
        <a:ln w="76200">
          <a:solidFill>
            <a:srgbClr val="E87722"/>
          </a:solidFill>
        </a:ln>
      </dgm:spPr>
      <dgm:t>
        <a:bodyPr/>
        <a:lstStyle/>
        <a:p>
          <a:r>
            <a:rPr lang="en-US" sz="2400" b="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Focus on discovering facts, not making judgments</a:t>
          </a:r>
          <a:endParaRPr lang="en-US" sz="2400" b="0" dirty="0">
            <a:solidFill>
              <a:srgbClr val="00587C"/>
            </a:solidFill>
          </a:endParaRPr>
        </a:p>
      </dgm:t>
    </dgm:pt>
    <dgm:pt modelId="{5C9AD6E2-6D6B-475E-BCEB-F0673857FF94}" type="parTrans" cxnId="{28DB50AB-9773-4480-BB49-219FBB864C19}">
      <dgm:prSet/>
      <dgm:spPr/>
      <dgm:t>
        <a:bodyPr/>
        <a:lstStyle/>
        <a:p>
          <a:endParaRPr lang="en-US" sz="2400" b="0">
            <a:solidFill>
              <a:srgbClr val="00587C"/>
            </a:solidFill>
          </a:endParaRPr>
        </a:p>
      </dgm:t>
    </dgm:pt>
    <dgm:pt modelId="{65ADEF24-64C9-487B-A625-66EBE6F52B99}" type="sibTrans" cxnId="{28DB50AB-9773-4480-BB49-219FBB864C19}">
      <dgm:prSet/>
      <dgm:spPr/>
      <dgm:t>
        <a:bodyPr/>
        <a:lstStyle/>
        <a:p>
          <a:endParaRPr lang="en-US" sz="2400" b="0">
            <a:solidFill>
              <a:srgbClr val="00587C"/>
            </a:solidFill>
          </a:endParaRPr>
        </a:p>
      </dgm:t>
    </dgm:pt>
    <dgm:pt modelId="{1D560618-D697-41C6-8DDE-6A357538BCA5}">
      <dgm:prSet phldrT="[Text]" custT="1"/>
      <dgm:spPr>
        <a:solidFill>
          <a:srgbClr val="FFFFFF"/>
        </a:solidFill>
        <a:ln w="76200">
          <a:solidFill>
            <a:srgbClr val="E87722"/>
          </a:solidFill>
        </a:ln>
      </dgm:spPr>
      <dgm:t>
        <a:bodyPr/>
        <a:lstStyle/>
        <a:p>
          <a:r>
            <a:rPr lang="en-US" sz="2400" b="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Keep a record of the interview</a:t>
          </a:r>
          <a:endParaRPr lang="en-US" sz="2400" b="0" dirty="0">
            <a:solidFill>
              <a:srgbClr val="00587C"/>
            </a:solidFill>
          </a:endParaRPr>
        </a:p>
      </dgm:t>
    </dgm:pt>
    <dgm:pt modelId="{A3353B08-3A7B-4400-B50F-5CF84925F9CF}" type="parTrans" cxnId="{08EEAC24-74B2-494D-BD13-BF070D7A4640}">
      <dgm:prSet/>
      <dgm:spPr/>
      <dgm:t>
        <a:bodyPr/>
        <a:lstStyle/>
        <a:p>
          <a:endParaRPr lang="en-US" sz="2400" b="0">
            <a:solidFill>
              <a:srgbClr val="00587C"/>
            </a:solidFill>
          </a:endParaRPr>
        </a:p>
      </dgm:t>
    </dgm:pt>
    <dgm:pt modelId="{AAF6A472-F1E1-4748-B599-69D6DDC8B716}" type="sibTrans" cxnId="{08EEAC24-74B2-494D-BD13-BF070D7A4640}">
      <dgm:prSet/>
      <dgm:spPr/>
      <dgm:t>
        <a:bodyPr/>
        <a:lstStyle/>
        <a:p>
          <a:endParaRPr lang="en-US" sz="2400" b="0">
            <a:solidFill>
              <a:srgbClr val="00587C"/>
            </a:solidFill>
          </a:endParaRPr>
        </a:p>
      </dgm:t>
    </dgm:pt>
    <dgm:pt modelId="{14A7ABD7-2054-4BC0-A615-EF3FF01B7729}">
      <dgm:prSet phldrT="[Text]" custT="1"/>
      <dgm:spPr>
        <a:solidFill>
          <a:srgbClr val="FFFFFF"/>
        </a:solidFill>
        <a:ln w="76200">
          <a:solidFill>
            <a:srgbClr val="E87722"/>
          </a:solidFill>
        </a:ln>
      </dgm:spPr>
      <dgm:t>
        <a:bodyPr/>
        <a:lstStyle/>
        <a:p>
          <a:r>
            <a:rPr lang="en-US" sz="2400" b="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Compile and analyze all employee responses annually to create a plan of action for positive change</a:t>
          </a:r>
          <a:endParaRPr lang="en-US" sz="2400" b="0" dirty="0">
            <a:solidFill>
              <a:srgbClr val="00587C"/>
            </a:solidFill>
          </a:endParaRPr>
        </a:p>
      </dgm:t>
    </dgm:pt>
    <dgm:pt modelId="{043AD72D-2F2A-43B9-964F-66B30EC27602}" type="parTrans" cxnId="{DE2D00CD-765F-4EBA-ACFD-6414532EAC81}">
      <dgm:prSet/>
      <dgm:spPr/>
      <dgm:t>
        <a:bodyPr/>
        <a:lstStyle/>
        <a:p>
          <a:endParaRPr lang="en-US" sz="2400" b="0">
            <a:solidFill>
              <a:srgbClr val="00587C"/>
            </a:solidFill>
          </a:endParaRPr>
        </a:p>
      </dgm:t>
    </dgm:pt>
    <dgm:pt modelId="{AB9285E7-328B-44F4-8818-6CFA7D1AA620}" type="sibTrans" cxnId="{DE2D00CD-765F-4EBA-ACFD-6414532EAC81}">
      <dgm:prSet/>
      <dgm:spPr/>
      <dgm:t>
        <a:bodyPr/>
        <a:lstStyle/>
        <a:p>
          <a:endParaRPr lang="en-US" sz="2400" b="0">
            <a:solidFill>
              <a:srgbClr val="00587C"/>
            </a:solidFill>
          </a:endParaRPr>
        </a:p>
      </dgm:t>
    </dgm:pt>
    <dgm:pt modelId="{6D262D0F-2ACA-4232-8C77-0D174DF284FD}" type="pres">
      <dgm:prSet presAssocID="{1521FCC4-0B38-444B-A813-EFE5933ABCA2}" presName="diagram" presStyleCnt="0">
        <dgm:presLayoutVars>
          <dgm:dir/>
          <dgm:resizeHandles val="exact"/>
        </dgm:presLayoutVars>
      </dgm:prSet>
      <dgm:spPr/>
    </dgm:pt>
    <dgm:pt modelId="{42CD389E-F827-445B-BD11-0E1945C652A4}" type="pres">
      <dgm:prSet presAssocID="{CFA5345D-78EA-4850-807E-62468B6C7D8F}" presName="node" presStyleLbl="node1" presStyleIdx="0" presStyleCnt="5" custLinFactNeighborX="-9">
        <dgm:presLayoutVars>
          <dgm:bulletEnabled val="1"/>
        </dgm:presLayoutVars>
      </dgm:prSet>
      <dgm:spPr/>
    </dgm:pt>
    <dgm:pt modelId="{D949EF59-3851-4D79-B6F6-7B8BA6587451}" type="pres">
      <dgm:prSet presAssocID="{58D45FE8-1D95-46FE-9402-45B41FE6D26A}" presName="sibTrans" presStyleCnt="0"/>
      <dgm:spPr/>
    </dgm:pt>
    <dgm:pt modelId="{E5561AB1-F031-43C2-90DF-49C4B4D3A56D}" type="pres">
      <dgm:prSet presAssocID="{E00FB9E2-7A4D-477F-8223-41348D2FA9FB}" presName="node" presStyleLbl="node1" presStyleIdx="1" presStyleCnt="5">
        <dgm:presLayoutVars>
          <dgm:bulletEnabled val="1"/>
        </dgm:presLayoutVars>
      </dgm:prSet>
      <dgm:spPr/>
    </dgm:pt>
    <dgm:pt modelId="{64ECE847-26DE-4B35-B593-FF9BDB17272E}" type="pres">
      <dgm:prSet presAssocID="{DDAA1F2F-B9A4-46A0-B99B-C7F39412D46D}" presName="sibTrans" presStyleCnt="0"/>
      <dgm:spPr/>
    </dgm:pt>
    <dgm:pt modelId="{E05DB3B8-72CA-4DA6-8706-81CB3E1D7C20}" type="pres">
      <dgm:prSet presAssocID="{6FE95DAD-5727-4BE6-B00D-FAC2C95A0A8C}" presName="node" presStyleLbl="node1" presStyleIdx="2" presStyleCnt="5">
        <dgm:presLayoutVars>
          <dgm:bulletEnabled val="1"/>
        </dgm:presLayoutVars>
      </dgm:prSet>
      <dgm:spPr/>
    </dgm:pt>
    <dgm:pt modelId="{45345057-670D-4DA0-8443-699FD26CFB53}" type="pres">
      <dgm:prSet presAssocID="{65ADEF24-64C9-487B-A625-66EBE6F52B99}" presName="sibTrans" presStyleCnt="0"/>
      <dgm:spPr/>
    </dgm:pt>
    <dgm:pt modelId="{69EE37F9-03A6-4E89-BE4A-72C720782B19}" type="pres">
      <dgm:prSet presAssocID="{1D560618-D697-41C6-8DDE-6A357538BCA5}" presName="node" presStyleLbl="node1" presStyleIdx="3" presStyleCnt="5">
        <dgm:presLayoutVars>
          <dgm:bulletEnabled val="1"/>
        </dgm:presLayoutVars>
      </dgm:prSet>
      <dgm:spPr/>
    </dgm:pt>
    <dgm:pt modelId="{8A60D4D4-7F19-4590-8D92-928476AF04D7}" type="pres">
      <dgm:prSet presAssocID="{AAF6A472-F1E1-4748-B599-69D6DDC8B716}" presName="sibTrans" presStyleCnt="0"/>
      <dgm:spPr/>
    </dgm:pt>
    <dgm:pt modelId="{AB11A0D1-BFCA-4AFF-97C8-1D265F6FCF62}" type="pres">
      <dgm:prSet presAssocID="{14A7ABD7-2054-4BC0-A615-EF3FF01B7729}" presName="node" presStyleLbl="node1" presStyleIdx="4" presStyleCnt="5">
        <dgm:presLayoutVars>
          <dgm:bulletEnabled val="1"/>
        </dgm:presLayoutVars>
      </dgm:prSet>
      <dgm:spPr/>
    </dgm:pt>
  </dgm:ptLst>
  <dgm:cxnLst>
    <dgm:cxn modelId="{B015F318-4382-4C54-A6B6-9B7BE1CBACF7}" type="presOf" srcId="{CFA5345D-78EA-4850-807E-62468B6C7D8F}" destId="{42CD389E-F827-445B-BD11-0E1945C652A4}" srcOrd="0" destOrd="0" presId="urn:microsoft.com/office/officeart/2005/8/layout/default"/>
    <dgm:cxn modelId="{08EEAC24-74B2-494D-BD13-BF070D7A4640}" srcId="{1521FCC4-0B38-444B-A813-EFE5933ABCA2}" destId="{1D560618-D697-41C6-8DDE-6A357538BCA5}" srcOrd="3" destOrd="0" parTransId="{A3353B08-3A7B-4400-B50F-5CF84925F9CF}" sibTransId="{AAF6A472-F1E1-4748-B599-69D6DDC8B716}"/>
    <dgm:cxn modelId="{C6A0D35B-CC51-456B-9828-6674A085F857}" type="presOf" srcId="{14A7ABD7-2054-4BC0-A615-EF3FF01B7729}" destId="{AB11A0D1-BFCA-4AFF-97C8-1D265F6FCF62}" srcOrd="0" destOrd="0" presId="urn:microsoft.com/office/officeart/2005/8/layout/default"/>
    <dgm:cxn modelId="{61ED6B50-80A0-4016-BCF2-156478A052BE}" type="presOf" srcId="{E00FB9E2-7A4D-477F-8223-41348D2FA9FB}" destId="{E5561AB1-F031-43C2-90DF-49C4B4D3A56D}" srcOrd="0" destOrd="0" presId="urn:microsoft.com/office/officeart/2005/8/layout/default"/>
    <dgm:cxn modelId="{BA0F5B8D-8F9A-469B-A8CE-26474463F6EB}" type="presOf" srcId="{1521FCC4-0B38-444B-A813-EFE5933ABCA2}" destId="{6D262D0F-2ACA-4232-8C77-0D174DF284FD}" srcOrd="0" destOrd="0" presId="urn:microsoft.com/office/officeart/2005/8/layout/default"/>
    <dgm:cxn modelId="{C9D3BA97-8104-4FA0-9CBD-E6554A573D68}" type="presOf" srcId="{6FE95DAD-5727-4BE6-B00D-FAC2C95A0A8C}" destId="{E05DB3B8-72CA-4DA6-8706-81CB3E1D7C20}" srcOrd="0" destOrd="0" presId="urn:microsoft.com/office/officeart/2005/8/layout/default"/>
    <dgm:cxn modelId="{28DB50AB-9773-4480-BB49-219FBB864C19}" srcId="{1521FCC4-0B38-444B-A813-EFE5933ABCA2}" destId="{6FE95DAD-5727-4BE6-B00D-FAC2C95A0A8C}" srcOrd="2" destOrd="0" parTransId="{5C9AD6E2-6D6B-475E-BCEB-F0673857FF94}" sibTransId="{65ADEF24-64C9-487B-A625-66EBE6F52B99}"/>
    <dgm:cxn modelId="{969CECBF-8CD3-47E6-BEDF-E7B9B22F7B1C}" type="presOf" srcId="{1D560618-D697-41C6-8DDE-6A357538BCA5}" destId="{69EE37F9-03A6-4E89-BE4A-72C720782B19}" srcOrd="0" destOrd="0" presId="urn:microsoft.com/office/officeart/2005/8/layout/default"/>
    <dgm:cxn modelId="{DE2D00CD-765F-4EBA-ACFD-6414532EAC81}" srcId="{1521FCC4-0B38-444B-A813-EFE5933ABCA2}" destId="{14A7ABD7-2054-4BC0-A615-EF3FF01B7729}" srcOrd="4" destOrd="0" parTransId="{043AD72D-2F2A-43B9-964F-66B30EC27602}" sibTransId="{AB9285E7-328B-44F4-8818-6CFA7D1AA620}"/>
    <dgm:cxn modelId="{953C00D3-11F3-4E7E-AB3A-6ED83A154F62}" srcId="{1521FCC4-0B38-444B-A813-EFE5933ABCA2}" destId="{CFA5345D-78EA-4850-807E-62468B6C7D8F}" srcOrd="0" destOrd="0" parTransId="{E2CCEA3A-0B31-401B-A5E8-BCF984140AE4}" sibTransId="{58D45FE8-1D95-46FE-9402-45B41FE6D26A}"/>
    <dgm:cxn modelId="{AF7DF4DD-1E63-48B0-B594-FEC1473EE839}" srcId="{1521FCC4-0B38-444B-A813-EFE5933ABCA2}" destId="{E00FB9E2-7A4D-477F-8223-41348D2FA9FB}" srcOrd="1" destOrd="0" parTransId="{9A7B13A9-80DD-4D5B-8C04-1AB31077786E}" sibTransId="{DDAA1F2F-B9A4-46A0-B99B-C7F39412D46D}"/>
    <dgm:cxn modelId="{499B94FC-FF89-45EC-9954-D7FA57032F54}" type="presParOf" srcId="{6D262D0F-2ACA-4232-8C77-0D174DF284FD}" destId="{42CD389E-F827-445B-BD11-0E1945C652A4}" srcOrd="0" destOrd="0" presId="urn:microsoft.com/office/officeart/2005/8/layout/default"/>
    <dgm:cxn modelId="{15A0A6CD-DF42-4663-A611-5BE251A79DD0}" type="presParOf" srcId="{6D262D0F-2ACA-4232-8C77-0D174DF284FD}" destId="{D949EF59-3851-4D79-B6F6-7B8BA6587451}" srcOrd="1" destOrd="0" presId="urn:microsoft.com/office/officeart/2005/8/layout/default"/>
    <dgm:cxn modelId="{5070D369-CB12-488B-B8FD-20BD567DC9C8}" type="presParOf" srcId="{6D262D0F-2ACA-4232-8C77-0D174DF284FD}" destId="{E5561AB1-F031-43C2-90DF-49C4B4D3A56D}" srcOrd="2" destOrd="0" presId="urn:microsoft.com/office/officeart/2005/8/layout/default"/>
    <dgm:cxn modelId="{2CB7A64D-6ADA-47D7-899A-75B33A429C71}" type="presParOf" srcId="{6D262D0F-2ACA-4232-8C77-0D174DF284FD}" destId="{64ECE847-26DE-4B35-B593-FF9BDB17272E}" srcOrd="3" destOrd="0" presId="urn:microsoft.com/office/officeart/2005/8/layout/default"/>
    <dgm:cxn modelId="{C1B2E6D7-90FC-40E9-BB35-1F4EBEEE8BD1}" type="presParOf" srcId="{6D262D0F-2ACA-4232-8C77-0D174DF284FD}" destId="{E05DB3B8-72CA-4DA6-8706-81CB3E1D7C20}" srcOrd="4" destOrd="0" presId="urn:microsoft.com/office/officeart/2005/8/layout/default"/>
    <dgm:cxn modelId="{3B7F5B79-6F11-4869-9744-A704B430DBD9}" type="presParOf" srcId="{6D262D0F-2ACA-4232-8C77-0D174DF284FD}" destId="{45345057-670D-4DA0-8443-699FD26CFB53}" srcOrd="5" destOrd="0" presId="urn:microsoft.com/office/officeart/2005/8/layout/default"/>
    <dgm:cxn modelId="{7D02C2FE-56F6-46B6-893D-80352AB8AAE9}" type="presParOf" srcId="{6D262D0F-2ACA-4232-8C77-0D174DF284FD}" destId="{69EE37F9-03A6-4E89-BE4A-72C720782B19}" srcOrd="6" destOrd="0" presId="urn:microsoft.com/office/officeart/2005/8/layout/default"/>
    <dgm:cxn modelId="{BC7AD32F-65CA-4496-92DF-20881345AC10}" type="presParOf" srcId="{6D262D0F-2ACA-4232-8C77-0D174DF284FD}" destId="{8A60D4D4-7F19-4590-8D92-928476AF04D7}" srcOrd="7" destOrd="0" presId="urn:microsoft.com/office/officeart/2005/8/layout/default"/>
    <dgm:cxn modelId="{1CD29670-963D-46F0-8A39-65590A037F68}" type="presParOf" srcId="{6D262D0F-2ACA-4232-8C77-0D174DF284FD}" destId="{AB11A0D1-BFCA-4AFF-97C8-1D265F6FCF6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F6EB52-C774-470C-9261-612FC721CE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EEE771A-3C92-40C9-AFA0-63061C746A1F}">
      <dgm:prSet phldrT="[Text]" custT="1"/>
      <dgm:spPr>
        <a:solidFill>
          <a:srgbClr val="00587C"/>
        </a:solidFill>
        <a:ln w="38100">
          <a:solidFill>
            <a:srgbClr val="00587C"/>
          </a:solidFill>
        </a:ln>
      </dgm:spPr>
      <dgm:t>
        <a:bodyPr/>
        <a:lstStyle/>
        <a:p>
          <a:r>
            <a:rPr lang="en-US" sz="3200" b="1" dirty="0">
              <a:solidFill>
                <a:srgbClr val="FFFFFF"/>
              </a:solidFill>
            </a:rPr>
            <a:t>Exit interview</a:t>
          </a:r>
        </a:p>
      </dgm:t>
    </dgm:pt>
    <dgm:pt modelId="{2D8FD7DA-8070-4B6C-8275-41135A0C9D7F}" type="parTrans" cxnId="{783155CE-10A0-471A-AF24-201A17B86636}">
      <dgm:prSet/>
      <dgm:spPr/>
      <dgm:t>
        <a:bodyPr/>
        <a:lstStyle/>
        <a:p>
          <a:endParaRPr lang="en-US">
            <a:solidFill>
              <a:srgbClr val="FFFFFF"/>
            </a:solidFill>
          </a:endParaRPr>
        </a:p>
      </dgm:t>
    </dgm:pt>
    <dgm:pt modelId="{ACC0EF13-DCBA-42B5-9DA6-672B06916E46}" type="sibTrans" cxnId="{783155CE-10A0-471A-AF24-201A17B86636}">
      <dgm:prSet/>
      <dgm:spPr/>
      <dgm:t>
        <a:bodyPr/>
        <a:lstStyle/>
        <a:p>
          <a:endParaRPr lang="en-US">
            <a:solidFill>
              <a:srgbClr val="FFFFFF"/>
            </a:solidFill>
          </a:endParaRPr>
        </a:p>
      </dgm:t>
    </dgm:pt>
    <dgm:pt modelId="{F58A3B24-6C03-4694-9849-1E695F7EEEB4}">
      <dgm:prSet phldrT="[Text]" custT="1"/>
      <dgm:spPr>
        <a:solidFill>
          <a:srgbClr val="FFFFFF">
            <a:alpha val="89804"/>
          </a:srgbClr>
        </a:solidFill>
        <a:ln w="38100">
          <a:solidFill>
            <a:srgbClr val="E87722">
              <a:alpha val="90000"/>
            </a:srgbClr>
          </a:solidFill>
        </a:ln>
      </dgm:spPr>
      <dgm:t>
        <a:bodyPr/>
        <a:lstStyle/>
        <a:p>
          <a:r>
            <a:rPr lang="en-US" sz="2800" dirty="0">
              <a:solidFill>
                <a:srgbClr val="00587C"/>
              </a:solidFill>
            </a:rPr>
            <a:t>Conducted with exiting employee</a:t>
          </a:r>
        </a:p>
      </dgm:t>
    </dgm:pt>
    <dgm:pt modelId="{B8387F75-D851-4350-9AA4-767089374133}" type="parTrans" cxnId="{D23099B7-A1D1-494B-AB9D-EA66A808EB7E}">
      <dgm:prSet/>
      <dgm:spPr/>
      <dgm:t>
        <a:bodyPr/>
        <a:lstStyle/>
        <a:p>
          <a:endParaRPr lang="en-US">
            <a:solidFill>
              <a:srgbClr val="FFFFFF"/>
            </a:solidFill>
          </a:endParaRPr>
        </a:p>
      </dgm:t>
    </dgm:pt>
    <dgm:pt modelId="{B9984482-9D2E-4614-A790-6A2CD1E82E80}" type="sibTrans" cxnId="{D23099B7-A1D1-494B-AB9D-EA66A808EB7E}">
      <dgm:prSet/>
      <dgm:spPr/>
      <dgm:t>
        <a:bodyPr/>
        <a:lstStyle/>
        <a:p>
          <a:endParaRPr lang="en-US">
            <a:solidFill>
              <a:srgbClr val="FFFFFF"/>
            </a:solidFill>
          </a:endParaRPr>
        </a:p>
      </dgm:t>
    </dgm:pt>
    <dgm:pt modelId="{8B5D7F42-4F9D-46DF-89BA-FD30EDB96B3C}">
      <dgm:prSet phldrT="[Text]" custT="1"/>
      <dgm:spPr>
        <a:solidFill>
          <a:srgbClr val="00587C"/>
        </a:solidFill>
        <a:ln w="38100">
          <a:solidFill>
            <a:srgbClr val="00587C"/>
          </a:solidFill>
        </a:ln>
      </dgm:spPr>
      <dgm:t>
        <a:bodyPr/>
        <a:lstStyle/>
        <a:p>
          <a:r>
            <a:rPr lang="en-US" sz="3200" b="1" i="0" dirty="0">
              <a:solidFill>
                <a:srgbClr val="FFFFFF"/>
              </a:solidFill>
            </a:rPr>
            <a:t>Retention interview</a:t>
          </a:r>
        </a:p>
      </dgm:t>
    </dgm:pt>
    <dgm:pt modelId="{E44087C3-25AF-497E-8EEA-B77350AC32B4}" type="parTrans" cxnId="{1DBD44FB-AA09-4C58-84FF-684B27F3840D}">
      <dgm:prSet/>
      <dgm:spPr/>
      <dgm:t>
        <a:bodyPr/>
        <a:lstStyle/>
        <a:p>
          <a:endParaRPr lang="en-US">
            <a:solidFill>
              <a:srgbClr val="FFFFFF"/>
            </a:solidFill>
          </a:endParaRPr>
        </a:p>
      </dgm:t>
    </dgm:pt>
    <dgm:pt modelId="{2C1B805E-20EC-421A-B1EF-2272691BE5AC}" type="sibTrans" cxnId="{1DBD44FB-AA09-4C58-84FF-684B27F3840D}">
      <dgm:prSet/>
      <dgm:spPr/>
      <dgm:t>
        <a:bodyPr/>
        <a:lstStyle/>
        <a:p>
          <a:endParaRPr lang="en-US">
            <a:solidFill>
              <a:srgbClr val="FFFFFF"/>
            </a:solidFill>
          </a:endParaRPr>
        </a:p>
      </dgm:t>
    </dgm:pt>
    <dgm:pt modelId="{BA52C50C-FB38-40E0-8855-51E22809F584}">
      <dgm:prSet phldrT="[Text]" custT="1"/>
      <dgm:spPr>
        <a:solidFill>
          <a:srgbClr val="FFFFFF">
            <a:alpha val="89804"/>
          </a:srgbClr>
        </a:solidFill>
        <a:ln w="38100">
          <a:solidFill>
            <a:srgbClr val="E87722">
              <a:alpha val="90000"/>
            </a:srgbClr>
          </a:solidFill>
        </a:ln>
      </dgm:spPr>
      <dgm:t>
        <a:bodyPr/>
        <a:lstStyle/>
        <a:p>
          <a:r>
            <a:rPr lang="en-US" sz="2800" kern="1200" dirty="0">
              <a:solidFill>
                <a:srgbClr val="00587C"/>
              </a:solidFill>
            </a:rPr>
            <a:t>Conducted with current employees</a:t>
          </a:r>
        </a:p>
      </dgm:t>
    </dgm:pt>
    <dgm:pt modelId="{C745DF24-AD29-4FE4-8CCB-A3D634A54F9D}" type="parTrans" cxnId="{9D40932D-DAB5-420B-BB73-70F8B67A6E4C}">
      <dgm:prSet/>
      <dgm:spPr/>
      <dgm:t>
        <a:bodyPr/>
        <a:lstStyle/>
        <a:p>
          <a:endParaRPr lang="en-US">
            <a:solidFill>
              <a:srgbClr val="FFFFFF"/>
            </a:solidFill>
          </a:endParaRPr>
        </a:p>
      </dgm:t>
    </dgm:pt>
    <dgm:pt modelId="{FAB367A2-52E1-457E-94F1-64D7FA308B6A}" type="sibTrans" cxnId="{9D40932D-DAB5-420B-BB73-70F8B67A6E4C}">
      <dgm:prSet/>
      <dgm:spPr/>
      <dgm:t>
        <a:bodyPr/>
        <a:lstStyle/>
        <a:p>
          <a:endParaRPr lang="en-US">
            <a:solidFill>
              <a:srgbClr val="FFFFFF"/>
            </a:solidFill>
          </a:endParaRPr>
        </a:p>
      </dgm:t>
    </dgm:pt>
    <dgm:pt modelId="{34BFA570-C156-41BF-9B40-124A8C84FF3B}">
      <dgm:prSet custT="1"/>
      <dgm:spPr/>
      <dgm:t>
        <a:bodyPr/>
        <a:lstStyle/>
        <a:p>
          <a:r>
            <a:rPr lang="en-US" sz="2800" dirty="0">
              <a:solidFill>
                <a:srgbClr val="00587C"/>
              </a:solidFill>
            </a:rPr>
            <a:t>May not impact exiting employee</a:t>
          </a:r>
        </a:p>
      </dgm:t>
    </dgm:pt>
    <dgm:pt modelId="{C4DE8000-60C4-4F87-8B1D-C030210DB51E}" type="parTrans" cxnId="{97EF4B97-9FB5-4302-9C32-D5B9A5623EFD}">
      <dgm:prSet/>
      <dgm:spPr/>
      <dgm:t>
        <a:bodyPr/>
        <a:lstStyle/>
        <a:p>
          <a:endParaRPr lang="en-US"/>
        </a:p>
      </dgm:t>
    </dgm:pt>
    <dgm:pt modelId="{08092022-40F4-4B60-80A2-B14AC81FAC22}" type="sibTrans" cxnId="{97EF4B97-9FB5-4302-9C32-D5B9A5623EFD}">
      <dgm:prSet/>
      <dgm:spPr/>
      <dgm:t>
        <a:bodyPr/>
        <a:lstStyle/>
        <a:p>
          <a:endParaRPr lang="en-US"/>
        </a:p>
      </dgm:t>
    </dgm:pt>
    <dgm:pt modelId="{DE237898-76A1-441E-B5D0-AA40FE40E7F7}">
      <dgm:prSet custT="1"/>
      <dgm:spPr/>
      <dgm:t>
        <a:bodyPr/>
        <a:lstStyle/>
        <a:p>
          <a:r>
            <a:rPr lang="en-US" sz="2800" dirty="0">
              <a:solidFill>
                <a:srgbClr val="00587C"/>
              </a:solidFill>
            </a:rPr>
            <a:t>Leads to improvement</a:t>
          </a:r>
        </a:p>
      </dgm:t>
    </dgm:pt>
    <dgm:pt modelId="{01CEA3CD-7EE9-43E8-A232-528F3F08F0A0}" type="parTrans" cxnId="{F5CF7015-27FB-4ABB-9F44-B74C61164092}">
      <dgm:prSet/>
      <dgm:spPr/>
      <dgm:t>
        <a:bodyPr/>
        <a:lstStyle/>
        <a:p>
          <a:endParaRPr lang="en-US"/>
        </a:p>
      </dgm:t>
    </dgm:pt>
    <dgm:pt modelId="{67F063B1-729E-4269-8DC9-EE639488BC40}" type="sibTrans" cxnId="{F5CF7015-27FB-4ABB-9F44-B74C61164092}">
      <dgm:prSet/>
      <dgm:spPr/>
      <dgm:t>
        <a:bodyPr/>
        <a:lstStyle/>
        <a:p>
          <a:endParaRPr lang="en-US"/>
        </a:p>
      </dgm:t>
    </dgm:pt>
    <dgm:pt modelId="{D25D951E-7EA7-4142-8E97-9B9A88174C4F}">
      <dgm:prSet custT="1"/>
      <dgm:spPr/>
      <dgm:t>
        <a:bodyPr/>
        <a:lstStyle/>
        <a:p>
          <a:r>
            <a:rPr lang="en-US" sz="2800" kern="1200" dirty="0">
              <a:solidFill>
                <a:srgbClr val="00587C"/>
              </a:solidFill>
            </a:rPr>
            <a:t>May impact current employee</a:t>
          </a:r>
        </a:p>
      </dgm:t>
    </dgm:pt>
    <dgm:pt modelId="{BB382E94-64AF-4D85-AD0D-8044C06DE810}" type="parTrans" cxnId="{3A595332-F8ED-49C1-9E9D-7A7FCA278BB0}">
      <dgm:prSet/>
      <dgm:spPr/>
      <dgm:t>
        <a:bodyPr/>
        <a:lstStyle/>
        <a:p>
          <a:endParaRPr lang="en-US"/>
        </a:p>
      </dgm:t>
    </dgm:pt>
    <dgm:pt modelId="{BD4E2721-CD51-4523-90A8-AAD51CE159C6}" type="sibTrans" cxnId="{3A595332-F8ED-49C1-9E9D-7A7FCA278BB0}">
      <dgm:prSet/>
      <dgm:spPr/>
      <dgm:t>
        <a:bodyPr/>
        <a:lstStyle/>
        <a:p>
          <a:endParaRPr lang="en-US"/>
        </a:p>
      </dgm:t>
    </dgm:pt>
    <dgm:pt modelId="{03E3EEFC-C095-406B-8A6D-9DB6BF4916C5}">
      <dgm:prSet custT="1"/>
      <dgm:spPr/>
      <dgm:t>
        <a:bodyPr/>
        <a:lstStyle/>
        <a:p>
          <a:r>
            <a:rPr lang="en-US" sz="2800" kern="1200" dirty="0">
              <a:solidFill>
                <a:srgbClr val="00587C"/>
              </a:solidFill>
            </a:rPr>
            <a:t>Leads to improvement</a:t>
          </a:r>
        </a:p>
      </dgm:t>
    </dgm:pt>
    <dgm:pt modelId="{E5ED2C0C-E2DE-49B9-9992-CC4BBD68C6A6}" type="parTrans" cxnId="{A7EC0264-E236-492A-B71B-394373AAE40E}">
      <dgm:prSet/>
      <dgm:spPr/>
      <dgm:t>
        <a:bodyPr/>
        <a:lstStyle/>
        <a:p>
          <a:endParaRPr lang="en-US"/>
        </a:p>
      </dgm:t>
    </dgm:pt>
    <dgm:pt modelId="{46C9B365-A634-40FD-AA8A-5E9AD3D59B52}" type="sibTrans" cxnId="{A7EC0264-E236-492A-B71B-394373AAE40E}">
      <dgm:prSet/>
      <dgm:spPr/>
      <dgm:t>
        <a:bodyPr/>
        <a:lstStyle/>
        <a:p>
          <a:endParaRPr lang="en-US"/>
        </a:p>
      </dgm:t>
    </dgm:pt>
    <dgm:pt modelId="{6E751C30-B885-4B02-8CC1-E0D78941229A}" type="pres">
      <dgm:prSet presAssocID="{B4F6EB52-C774-470C-9261-612FC721CE3D}" presName="Name0" presStyleCnt="0">
        <dgm:presLayoutVars>
          <dgm:dir/>
          <dgm:animLvl val="lvl"/>
          <dgm:resizeHandles val="exact"/>
        </dgm:presLayoutVars>
      </dgm:prSet>
      <dgm:spPr/>
    </dgm:pt>
    <dgm:pt modelId="{6A0442BC-0B69-4C90-9454-D8B18AAE6945}" type="pres">
      <dgm:prSet presAssocID="{EEEE771A-3C92-40C9-AFA0-63061C746A1F}" presName="composite" presStyleCnt="0"/>
      <dgm:spPr/>
    </dgm:pt>
    <dgm:pt modelId="{B33E2AF6-C5BA-4A5D-B6E2-6B96E22A7529}" type="pres">
      <dgm:prSet presAssocID="{EEEE771A-3C92-40C9-AFA0-63061C746A1F}" presName="parTx" presStyleLbl="alignNode1" presStyleIdx="0" presStyleCnt="2" custScaleY="100000" custLinFactNeighborX="-5866" custLinFactNeighborY="997">
        <dgm:presLayoutVars>
          <dgm:chMax val="0"/>
          <dgm:chPref val="0"/>
          <dgm:bulletEnabled val="1"/>
        </dgm:presLayoutVars>
      </dgm:prSet>
      <dgm:spPr/>
    </dgm:pt>
    <dgm:pt modelId="{FF5E4934-93B3-4256-824B-665287A2A9E6}" type="pres">
      <dgm:prSet presAssocID="{EEEE771A-3C92-40C9-AFA0-63061C746A1F}" presName="desTx" presStyleLbl="alignAccFollowNode1" presStyleIdx="0" presStyleCnt="2">
        <dgm:presLayoutVars>
          <dgm:bulletEnabled val="1"/>
        </dgm:presLayoutVars>
      </dgm:prSet>
      <dgm:spPr/>
    </dgm:pt>
    <dgm:pt modelId="{FF66B44D-3921-4123-9CEB-AB40F55C8E41}" type="pres">
      <dgm:prSet presAssocID="{ACC0EF13-DCBA-42B5-9DA6-672B06916E46}" presName="space" presStyleCnt="0"/>
      <dgm:spPr/>
    </dgm:pt>
    <dgm:pt modelId="{0BC5DDA2-FCF4-4DE5-A935-EED8A7E41B08}" type="pres">
      <dgm:prSet presAssocID="{8B5D7F42-4F9D-46DF-89BA-FD30EDB96B3C}" presName="composite" presStyleCnt="0"/>
      <dgm:spPr/>
    </dgm:pt>
    <dgm:pt modelId="{8351C122-1382-4796-BA42-6C47C3C1AC78}" type="pres">
      <dgm:prSet presAssocID="{8B5D7F42-4F9D-46DF-89BA-FD30EDB96B3C}" presName="parTx" presStyleLbl="alignNode1" presStyleIdx="1" presStyleCnt="2" custScaleY="100000">
        <dgm:presLayoutVars>
          <dgm:chMax val="0"/>
          <dgm:chPref val="0"/>
          <dgm:bulletEnabled val="1"/>
        </dgm:presLayoutVars>
      </dgm:prSet>
      <dgm:spPr/>
    </dgm:pt>
    <dgm:pt modelId="{92FDD7AF-163B-48E2-9938-D63CC1CFB88D}" type="pres">
      <dgm:prSet presAssocID="{8B5D7F42-4F9D-46DF-89BA-FD30EDB96B3C}" presName="desTx" presStyleLbl="alignAccFollowNode1" presStyleIdx="1" presStyleCnt="2">
        <dgm:presLayoutVars>
          <dgm:bulletEnabled val="1"/>
        </dgm:presLayoutVars>
      </dgm:prSet>
      <dgm:spPr/>
    </dgm:pt>
  </dgm:ptLst>
  <dgm:cxnLst>
    <dgm:cxn modelId="{5E274202-6313-477C-9E11-D7A325D60BF4}" type="presOf" srcId="{B4F6EB52-C774-470C-9261-612FC721CE3D}" destId="{6E751C30-B885-4B02-8CC1-E0D78941229A}" srcOrd="0" destOrd="0" presId="urn:microsoft.com/office/officeart/2005/8/layout/hList1"/>
    <dgm:cxn modelId="{F5CF7015-27FB-4ABB-9F44-B74C61164092}" srcId="{EEEE771A-3C92-40C9-AFA0-63061C746A1F}" destId="{DE237898-76A1-441E-B5D0-AA40FE40E7F7}" srcOrd="2" destOrd="0" parTransId="{01CEA3CD-7EE9-43E8-A232-528F3F08F0A0}" sibTransId="{67F063B1-729E-4269-8DC9-EE639488BC40}"/>
    <dgm:cxn modelId="{9D40932D-DAB5-420B-BB73-70F8B67A6E4C}" srcId="{8B5D7F42-4F9D-46DF-89BA-FD30EDB96B3C}" destId="{BA52C50C-FB38-40E0-8855-51E22809F584}" srcOrd="0" destOrd="0" parTransId="{C745DF24-AD29-4FE4-8CCB-A3D634A54F9D}" sibTransId="{FAB367A2-52E1-457E-94F1-64D7FA308B6A}"/>
    <dgm:cxn modelId="{3A595332-F8ED-49C1-9E9D-7A7FCA278BB0}" srcId="{8B5D7F42-4F9D-46DF-89BA-FD30EDB96B3C}" destId="{D25D951E-7EA7-4142-8E97-9B9A88174C4F}" srcOrd="1" destOrd="0" parTransId="{BB382E94-64AF-4D85-AD0D-8044C06DE810}" sibTransId="{BD4E2721-CD51-4523-90A8-AAD51CE159C6}"/>
    <dgm:cxn modelId="{3022EA38-4CAF-4236-A8A0-40365691C8E1}" type="presOf" srcId="{03E3EEFC-C095-406B-8A6D-9DB6BF4916C5}" destId="{92FDD7AF-163B-48E2-9938-D63CC1CFB88D}" srcOrd="0" destOrd="2" presId="urn:microsoft.com/office/officeart/2005/8/layout/hList1"/>
    <dgm:cxn modelId="{A7EC0264-E236-492A-B71B-394373AAE40E}" srcId="{8B5D7F42-4F9D-46DF-89BA-FD30EDB96B3C}" destId="{03E3EEFC-C095-406B-8A6D-9DB6BF4916C5}" srcOrd="2" destOrd="0" parTransId="{E5ED2C0C-E2DE-49B9-9992-CC4BBD68C6A6}" sibTransId="{46C9B365-A634-40FD-AA8A-5E9AD3D59B52}"/>
    <dgm:cxn modelId="{8A25F844-38D2-462B-9C5D-493C919319C4}" type="presOf" srcId="{F58A3B24-6C03-4694-9849-1E695F7EEEB4}" destId="{FF5E4934-93B3-4256-824B-665287A2A9E6}" srcOrd="0" destOrd="0" presId="urn:microsoft.com/office/officeart/2005/8/layout/hList1"/>
    <dgm:cxn modelId="{1ED4336E-C31E-419E-966B-F3400DB69311}" type="presOf" srcId="{8B5D7F42-4F9D-46DF-89BA-FD30EDB96B3C}" destId="{8351C122-1382-4796-BA42-6C47C3C1AC78}" srcOrd="0" destOrd="0" presId="urn:microsoft.com/office/officeart/2005/8/layout/hList1"/>
    <dgm:cxn modelId="{BF76FF76-4BE6-462E-B138-0CD37A9C0169}" type="presOf" srcId="{D25D951E-7EA7-4142-8E97-9B9A88174C4F}" destId="{92FDD7AF-163B-48E2-9938-D63CC1CFB88D}" srcOrd="0" destOrd="1" presId="urn:microsoft.com/office/officeart/2005/8/layout/hList1"/>
    <dgm:cxn modelId="{97EF4B97-9FB5-4302-9C32-D5B9A5623EFD}" srcId="{EEEE771A-3C92-40C9-AFA0-63061C746A1F}" destId="{34BFA570-C156-41BF-9B40-124A8C84FF3B}" srcOrd="1" destOrd="0" parTransId="{C4DE8000-60C4-4F87-8B1D-C030210DB51E}" sibTransId="{08092022-40F4-4B60-80A2-B14AC81FAC22}"/>
    <dgm:cxn modelId="{1B5E5BA2-35DC-4B6B-93E1-2CF005CF8EDA}" type="presOf" srcId="{BA52C50C-FB38-40E0-8855-51E22809F584}" destId="{92FDD7AF-163B-48E2-9938-D63CC1CFB88D}" srcOrd="0" destOrd="0" presId="urn:microsoft.com/office/officeart/2005/8/layout/hList1"/>
    <dgm:cxn modelId="{D23099B7-A1D1-494B-AB9D-EA66A808EB7E}" srcId="{EEEE771A-3C92-40C9-AFA0-63061C746A1F}" destId="{F58A3B24-6C03-4694-9849-1E695F7EEEB4}" srcOrd="0" destOrd="0" parTransId="{B8387F75-D851-4350-9AA4-767089374133}" sibTransId="{B9984482-9D2E-4614-A790-6A2CD1E82E80}"/>
    <dgm:cxn modelId="{045A1FBF-19FE-4E0C-A144-41A93B16B61C}" type="presOf" srcId="{EEEE771A-3C92-40C9-AFA0-63061C746A1F}" destId="{B33E2AF6-C5BA-4A5D-B6E2-6B96E22A7529}" srcOrd="0" destOrd="0" presId="urn:microsoft.com/office/officeart/2005/8/layout/hList1"/>
    <dgm:cxn modelId="{783155CE-10A0-471A-AF24-201A17B86636}" srcId="{B4F6EB52-C774-470C-9261-612FC721CE3D}" destId="{EEEE771A-3C92-40C9-AFA0-63061C746A1F}" srcOrd="0" destOrd="0" parTransId="{2D8FD7DA-8070-4B6C-8275-41135A0C9D7F}" sibTransId="{ACC0EF13-DCBA-42B5-9DA6-672B06916E46}"/>
    <dgm:cxn modelId="{17C564E9-3164-4EA9-B32C-83F40C8BC2AF}" type="presOf" srcId="{34BFA570-C156-41BF-9B40-124A8C84FF3B}" destId="{FF5E4934-93B3-4256-824B-665287A2A9E6}" srcOrd="0" destOrd="1" presId="urn:microsoft.com/office/officeart/2005/8/layout/hList1"/>
    <dgm:cxn modelId="{11D835F1-C849-4893-90EE-DF8DFD64D497}" type="presOf" srcId="{DE237898-76A1-441E-B5D0-AA40FE40E7F7}" destId="{FF5E4934-93B3-4256-824B-665287A2A9E6}" srcOrd="0" destOrd="2" presId="urn:microsoft.com/office/officeart/2005/8/layout/hList1"/>
    <dgm:cxn modelId="{1DBD44FB-AA09-4C58-84FF-684B27F3840D}" srcId="{B4F6EB52-C774-470C-9261-612FC721CE3D}" destId="{8B5D7F42-4F9D-46DF-89BA-FD30EDB96B3C}" srcOrd="1" destOrd="0" parTransId="{E44087C3-25AF-497E-8EEA-B77350AC32B4}" sibTransId="{2C1B805E-20EC-421A-B1EF-2272691BE5AC}"/>
    <dgm:cxn modelId="{E7F13EDE-C19F-464E-A721-3864ABFB7F1B}" type="presParOf" srcId="{6E751C30-B885-4B02-8CC1-E0D78941229A}" destId="{6A0442BC-0B69-4C90-9454-D8B18AAE6945}" srcOrd="0" destOrd="0" presId="urn:microsoft.com/office/officeart/2005/8/layout/hList1"/>
    <dgm:cxn modelId="{5B895D12-E07F-4ACA-AE51-12B8AB23C06A}" type="presParOf" srcId="{6A0442BC-0B69-4C90-9454-D8B18AAE6945}" destId="{B33E2AF6-C5BA-4A5D-B6E2-6B96E22A7529}" srcOrd="0" destOrd="0" presId="urn:microsoft.com/office/officeart/2005/8/layout/hList1"/>
    <dgm:cxn modelId="{FE6FC968-1B60-4D3A-9E95-4F083402F38D}" type="presParOf" srcId="{6A0442BC-0B69-4C90-9454-D8B18AAE6945}" destId="{FF5E4934-93B3-4256-824B-665287A2A9E6}" srcOrd="1" destOrd="0" presId="urn:microsoft.com/office/officeart/2005/8/layout/hList1"/>
    <dgm:cxn modelId="{5AA12223-897E-475E-92CC-0ACB3E02CBB8}" type="presParOf" srcId="{6E751C30-B885-4B02-8CC1-E0D78941229A}" destId="{FF66B44D-3921-4123-9CEB-AB40F55C8E41}" srcOrd="1" destOrd="0" presId="urn:microsoft.com/office/officeart/2005/8/layout/hList1"/>
    <dgm:cxn modelId="{8E34BEB4-DCFB-4EEF-918A-A2F3287A6D09}" type="presParOf" srcId="{6E751C30-B885-4B02-8CC1-E0D78941229A}" destId="{0BC5DDA2-FCF4-4DE5-A935-EED8A7E41B08}" srcOrd="2" destOrd="0" presId="urn:microsoft.com/office/officeart/2005/8/layout/hList1"/>
    <dgm:cxn modelId="{383BD26B-120C-4882-A038-9E810B22BA09}" type="presParOf" srcId="{0BC5DDA2-FCF4-4DE5-A935-EED8A7E41B08}" destId="{8351C122-1382-4796-BA42-6C47C3C1AC78}" srcOrd="0" destOrd="0" presId="urn:microsoft.com/office/officeart/2005/8/layout/hList1"/>
    <dgm:cxn modelId="{D0390C46-53F6-43DB-9406-891058D11C6C}" type="presParOf" srcId="{0BC5DDA2-FCF4-4DE5-A935-EED8A7E41B08}" destId="{92FDD7AF-163B-48E2-9938-D63CC1CFB88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7D9BFED-21ED-458B-B988-719170100FB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B35AD03-B1D4-4F05-AF90-4AB405861AAF}">
      <dgm:prSet phldrT="[Text]" custT="1"/>
      <dgm:spPr>
        <a:solidFill>
          <a:srgbClr val="00587C"/>
        </a:solidFill>
      </dgm:spPr>
      <dgm:t>
        <a:bodyPr/>
        <a:lstStyle/>
        <a:p>
          <a:r>
            <a:rPr lang="en-US" sz="4000" dirty="0"/>
            <a:t>Workload</a:t>
          </a:r>
        </a:p>
      </dgm:t>
    </dgm:pt>
    <dgm:pt modelId="{35A29F06-931E-4774-ABFD-D9F0A038F687}" type="parTrans" cxnId="{1B527B1B-6722-4A40-9520-34DA1307DCF8}">
      <dgm:prSet/>
      <dgm:spPr/>
      <dgm:t>
        <a:bodyPr/>
        <a:lstStyle/>
        <a:p>
          <a:endParaRPr lang="en-US" sz="4000"/>
        </a:p>
      </dgm:t>
    </dgm:pt>
    <dgm:pt modelId="{A0822BA2-1177-41F5-8786-8EC199B85C66}" type="sibTrans" cxnId="{1B527B1B-6722-4A40-9520-34DA1307DCF8}">
      <dgm:prSet/>
      <dgm:spPr/>
      <dgm:t>
        <a:bodyPr/>
        <a:lstStyle/>
        <a:p>
          <a:endParaRPr lang="en-US" sz="4000"/>
        </a:p>
      </dgm:t>
    </dgm:pt>
    <dgm:pt modelId="{B8B35EC6-A9A8-43E1-959B-E778AB82E6A3}">
      <dgm:prSet phldrT="[Text]" custT="1"/>
      <dgm:spPr>
        <a:solidFill>
          <a:srgbClr val="00587C"/>
        </a:solidFill>
      </dgm:spPr>
      <dgm:t>
        <a:bodyPr/>
        <a:lstStyle/>
        <a:p>
          <a:r>
            <a:rPr lang="en-US" sz="4000" dirty="0"/>
            <a:t>Surroundings (safe, secure, stress-free)</a:t>
          </a:r>
        </a:p>
      </dgm:t>
    </dgm:pt>
    <dgm:pt modelId="{DFEA84FD-2941-4649-983F-1EC5979A425E}" type="parTrans" cxnId="{58C8A980-2640-48D3-84C9-48C6430884B3}">
      <dgm:prSet/>
      <dgm:spPr/>
      <dgm:t>
        <a:bodyPr/>
        <a:lstStyle/>
        <a:p>
          <a:endParaRPr lang="en-US" sz="4000"/>
        </a:p>
      </dgm:t>
    </dgm:pt>
    <dgm:pt modelId="{CDC36DD2-D623-46F1-8B3A-1A7B74625991}" type="sibTrans" cxnId="{58C8A980-2640-48D3-84C9-48C6430884B3}">
      <dgm:prSet/>
      <dgm:spPr/>
      <dgm:t>
        <a:bodyPr/>
        <a:lstStyle/>
        <a:p>
          <a:endParaRPr lang="en-US" sz="4000"/>
        </a:p>
      </dgm:t>
    </dgm:pt>
    <dgm:pt modelId="{215272B4-EA57-4820-8717-040109407FF0}">
      <dgm:prSet phldrT="[Text]" custT="1"/>
      <dgm:spPr>
        <a:solidFill>
          <a:srgbClr val="00587C"/>
        </a:solidFill>
      </dgm:spPr>
      <dgm:t>
        <a:bodyPr/>
        <a:lstStyle/>
        <a:p>
          <a:r>
            <a:rPr lang="en-US" sz="4000" dirty="0"/>
            <a:t>Resources and tools</a:t>
          </a:r>
        </a:p>
      </dgm:t>
    </dgm:pt>
    <dgm:pt modelId="{DB01F3E3-BECB-4F38-9850-73479A386F14}" type="parTrans" cxnId="{C7DEA83E-2F3F-4B7A-856C-ADDEA9235F2A}">
      <dgm:prSet/>
      <dgm:spPr/>
      <dgm:t>
        <a:bodyPr/>
        <a:lstStyle/>
        <a:p>
          <a:endParaRPr lang="en-US" sz="4000"/>
        </a:p>
      </dgm:t>
    </dgm:pt>
    <dgm:pt modelId="{EC965E9A-D2F7-4FAA-BEC2-472C24946A40}" type="sibTrans" cxnId="{C7DEA83E-2F3F-4B7A-856C-ADDEA9235F2A}">
      <dgm:prSet/>
      <dgm:spPr/>
      <dgm:t>
        <a:bodyPr/>
        <a:lstStyle/>
        <a:p>
          <a:endParaRPr lang="en-US" sz="4000"/>
        </a:p>
      </dgm:t>
    </dgm:pt>
    <dgm:pt modelId="{13DBF1CE-22BB-4478-99FC-269FA2603C40}">
      <dgm:prSet phldrT="[Text]" custT="1"/>
      <dgm:spPr>
        <a:solidFill>
          <a:srgbClr val="00587C"/>
        </a:solidFill>
      </dgm:spPr>
      <dgm:t>
        <a:bodyPr/>
        <a:lstStyle/>
        <a:p>
          <a:r>
            <a:rPr lang="en-US" sz="4000" dirty="0"/>
            <a:t>Well-being</a:t>
          </a:r>
        </a:p>
      </dgm:t>
    </dgm:pt>
    <dgm:pt modelId="{0AC42964-3A99-4B2F-8CC3-3CF425BC3ACE}" type="parTrans" cxnId="{5E54366A-5D8B-46DF-90ED-022D2085D078}">
      <dgm:prSet/>
      <dgm:spPr/>
      <dgm:t>
        <a:bodyPr/>
        <a:lstStyle/>
        <a:p>
          <a:endParaRPr lang="en-US" sz="4000"/>
        </a:p>
      </dgm:t>
    </dgm:pt>
    <dgm:pt modelId="{AD30CDAF-C170-4DCC-8301-D307E270855E}" type="sibTrans" cxnId="{5E54366A-5D8B-46DF-90ED-022D2085D078}">
      <dgm:prSet/>
      <dgm:spPr/>
      <dgm:t>
        <a:bodyPr/>
        <a:lstStyle/>
        <a:p>
          <a:endParaRPr lang="en-US" sz="4000"/>
        </a:p>
      </dgm:t>
    </dgm:pt>
    <dgm:pt modelId="{B8959916-D618-4C5B-B5E2-76E951FD9C81}" type="pres">
      <dgm:prSet presAssocID="{07D9BFED-21ED-458B-B988-719170100FBB}" presName="diagram" presStyleCnt="0">
        <dgm:presLayoutVars>
          <dgm:dir/>
          <dgm:resizeHandles val="exact"/>
        </dgm:presLayoutVars>
      </dgm:prSet>
      <dgm:spPr/>
    </dgm:pt>
    <dgm:pt modelId="{01136282-E973-4280-8216-F11C8188B6C4}" type="pres">
      <dgm:prSet presAssocID="{CB35AD03-B1D4-4F05-AF90-4AB405861AAF}" presName="node" presStyleLbl="node1" presStyleIdx="0" presStyleCnt="4">
        <dgm:presLayoutVars>
          <dgm:bulletEnabled val="1"/>
        </dgm:presLayoutVars>
      </dgm:prSet>
      <dgm:spPr/>
    </dgm:pt>
    <dgm:pt modelId="{B00A5225-1D86-494A-A635-D41EEA0E11B6}" type="pres">
      <dgm:prSet presAssocID="{A0822BA2-1177-41F5-8786-8EC199B85C66}" presName="sibTrans" presStyleCnt="0"/>
      <dgm:spPr/>
    </dgm:pt>
    <dgm:pt modelId="{592764B4-AAE8-4D67-94C9-5D0C08C28E91}" type="pres">
      <dgm:prSet presAssocID="{13DBF1CE-22BB-4478-99FC-269FA2603C40}" presName="node" presStyleLbl="node1" presStyleIdx="1" presStyleCnt="4">
        <dgm:presLayoutVars>
          <dgm:bulletEnabled val="1"/>
        </dgm:presLayoutVars>
      </dgm:prSet>
      <dgm:spPr/>
    </dgm:pt>
    <dgm:pt modelId="{3F1E8777-C7B1-4E71-963F-7ACD2A3A64B0}" type="pres">
      <dgm:prSet presAssocID="{AD30CDAF-C170-4DCC-8301-D307E270855E}" presName="sibTrans" presStyleCnt="0"/>
      <dgm:spPr/>
    </dgm:pt>
    <dgm:pt modelId="{C838849F-1AB7-4005-BF5F-A7B213AD52FB}" type="pres">
      <dgm:prSet presAssocID="{B8B35EC6-A9A8-43E1-959B-E778AB82E6A3}" presName="node" presStyleLbl="node1" presStyleIdx="2" presStyleCnt="4">
        <dgm:presLayoutVars>
          <dgm:bulletEnabled val="1"/>
        </dgm:presLayoutVars>
      </dgm:prSet>
      <dgm:spPr/>
    </dgm:pt>
    <dgm:pt modelId="{BFB820C3-5200-4237-825E-D31009993E85}" type="pres">
      <dgm:prSet presAssocID="{CDC36DD2-D623-46F1-8B3A-1A7B74625991}" presName="sibTrans" presStyleCnt="0"/>
      <dgm:spPr/>
    </dgm:pt>
    <dgm:pt modelId="{500729C6-6449-4697-B54B-5ED8DCDD0A1E}" type="pres">
      <dgm:prSet presAssocID="{215272B4-EA57-4820-8717-040109407FF0}" presName="node" presStyleLbl="node1" presStyleIdx="3" presStyleCnt="4">
        <dgm:presLayoutVars>
          <dgm:bulletEnabled val="1"/>
        </dgm:presLayoutVars>
      </dgm:prSet>
      <dgm:spPr/>
    </dgm:pt>
  </dgm:ptLst>
  <dgm:cxnLst>
    <dgm:cxn modelId="{1B527B1B-6722-4A40-9520-34DA1307DCF8}" srcId="{07D9BFED-21ED-458B-B988-719170100FBB}" destId="{CB35AD03-B1D4-4F05-AF90-4AB405861AAF}" srcOrd="0" destOrd="0" parTransId="{35A29F06-931E-4774-ABFD-D9F0A038F687}" sibTransId="{A0822BA2-1177-41F5-8786-8EC199B85C66}"/>
    <dgm:cxn modelId="{4C74601E-836D-48A4-B182-B8F5AF29B622}" type="presOf" srcId="{07D9BFED-21ED-458B-B988-719170100FBB}" destId="{B8959916-D618-4C5B-B5E2-76E951FD9C81}" srcOrd="0" destOrd="0" presId="urn:microsoft.com/office/officeart/2005/8/layout/default"/>
    <dgm:cxn modelId="{50F5453A-B256-4278-A8B0-F729D0414DF0}" type="presOf" srcId="{B8B35EC6-A9A8-43E1-959B-E778AB82E6A3}" destId="{C838849F-1AB7-4005-BF5F-A7B213AD52FB}" srcOrd="0" destOrd="0" presId="urn:microsoft.com/office/officeart/2005/8/layout/default"/>
    <dgm:cxn modelId="{C7DEA83E-2F3F-4B7A-856C-ADDEA9235F2A}" srcId="{07D9BFED-21ED-458B-B988-719170100FBB}" destId="{215272B4-EA57-4820-8717-040109407FF0}" srcOrd="3" destOrd="0" parTransId="{DB01F3E3-BECB-4F38-9850-73479A386F14}" sibTransId="{EC965E9A-D2F7-4FAA-BEC2-472C24946A40}"/>
    <dgm:cxn modelId="{67FE5349-D445-4668-B2D0-C3B50535A638}" type="presOf" srcId="{215272B4-EA57-4820-8717-040109407FF0}" destId="{500729C6-6449-4697-B54B-5ED8DCDD0A1E}" srcOrd="0" destOrd="0" presId="urn:microsoft.com/office/officeart/2005/8/layout/default"/>
    <dgm:cxn modelId="{5E54366A-5D8B-46DF-90ED-022D2085D078}" srcId="{07D9BFED-21ED-458B-B988-719170100FBB}" destId="{13DBF1CE-22BB-4478-99FC-269FA2603C40}" srcOrd="1" destOrd="0" parTransId="{0AC42964-3A99-4B2F-8CC3-3CF425BC3ACE}" sibTransId="{AD30CDAF-C170-4DCC-8301-D307E270855E}"/>
    <dgm:cxn modelId="{D8D41D7E-3740-4051-849E-94012AA09713}" type="presOf" srcId="{13DBF1CE-22BB-4478-99FC-269FA2603C40}" destId="{592764B4-AAE8-4D67-94C9-5D0C08C28E91}" srcOrd="0" destOrd="0" presId="urn:microsoft.com/office/officeart/2005/8/layout/default"/>
    <dgm:cxn modelId="{58C8A980-2640-48D3-84C9-48C6430884B3}" srcId="{07D9BFED-21ED-458B-B988-719170100FBB}" destId="{B8B35EC6-A9A8-43E1-959B-E778AB82E6A3}" srcOrd="2" destOrd="0" parTransId="{DFEA84FD-2941-4649-983F-1EC5979A425E}" sibTransId="{CDC36DD2-D623-46F1-8B3A-1A7B74625991}"/>
    <dgm:cxn modelId="{A00285E3-9042-454C-8A1D-380BA5D503D3}" type="presOf" srcId="{CB35AD03-B1D4-4F05-AF90-4AB405861AAF}" destId="{01136282-E973-4280-8216-F11C8188B6C4}" srcOrd="0" destOrd="0" presId="urn:microsoft.com/office/officeart/2005/8/layout/default"/>
    <dgm:cxn modelId="{3AB0D532-A003-4E57-A199-52FE2B4CFB18}" type="presParOf" srcId="{B8959916-D618-4C5B-B5E2-76E951FD9C81}" destId="{01136282-E973-4280-8216-F11C8188B6C4}" srcOrd="0" destOrd="0" presId="urn:microsoft.com/office/officeart/2005/8/layout/default"/>
    <dgm:cxn modelId="{22254D66-308F-4A7C-B61C-2AFEE5C8565D}" type="presParOf" srcId="{B8959916-D618-4C5B-B5E2-76E951FD9C81}" destId="{B00A5225-1D86-494A-A635-D41EEA0E11B6}" srcOrd="1" destOrd="0" presId="urn:microsoft.com/office/officeart/2005/8/layout/default"/>
    <dgm:cxn modelId="{F4D99CA5-1676-40EB-B105-ACBFECB1678E}" type="presParOf" srcId="{B8959916-D618-4C5B-B5E2-76E951FD9C81}" destId="{592764B4-AAE8-4D67-94C9-5D0C08C28E91}" srcOrd="2" destOrd="0" presId="urn:microsoft.com/office/officeart/2005/8/layout/default"/>
    <dgm:cxn modelId="{4B3274F9-E3C9-437F-B158-748B7720545B}" type="presParOf" srcId="{B8959916-D618-4C5B-B5E2-76E951FD9C81}" destId="{3F1E8777-C7B1-4E71-963F-7ACD2A3A64B0}" srcOrd="3" destOrd="0" presId="urn:microsoft.com/office/officeart/2005/8/layout/default"/>
    <dgm:cxn modelId="{D3D39892-C8C9-4551-98BD-CED65F242EA2}" type="presParOf" srcId="{B8959916-D618-4C5B-B5E2-76E951FD9C81}" destId="{C838849F-1AB7-4005-BF5F-A7B213AD52FB}" srcOrd="4" destOrd="0" presId="urn:microsoft.com/office/officeart/2005/8/layout/default"/>
    <dgm:cxn modelId="{9B22B527-8FF4-4D3E-AA45-0E3F509232AF}" type="presParOf" srcId="{B8959916-D618-4C5B-B5E2-76E951FD9C81}" destId="{BFB820C3-5200-4237-825E-D31009993E85}" srcOrd="5" destOrd="0" presId="urn:microsoft.com/office/officeart/2005/8/layout/default"/>
    <dgm:cxn modelId="{CFB972CD-1646-42DE-AEF5-C13FE353D9A3}" type="presParOf" srcId="{B8959916-D618-4C5B-B5E2-76E951FD9C81}" destId="{500729C6-6449-4697-B54B-5ED8DCDD0A1E}"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2659E-310A-4D30-910C-4ED43ACE11F7}">
      <dsp:nvSpPr>
        <dsp:cNvPr id="0" name=""/>
        <dsp:cNvSpPr/>
      </dsp:nvSpPr>
      <dsp:spPr>
        <a:xfrm>
          <a:off x="2910345" y="2704790"/>
          <a:ext cx="674064" cy="1288963"/>
        </a:xfrm>
        <a:custGeom>
          <a:avLst/>
          <a:gdLst/>
          <a:ahLst/>
          <a:cxnLst/>
          <a:rect l="0" t="0" r="0" b="0"/>
          <a:pathLst>
            <a:path>
              <a:moveTo>
                <a:pt x="0" y="0"/>
              </a:moveTo>
              <a:lnTo>
                <a:pt x="337032" y="0"/>
              </a:lnTo>
              <a:lnTo>
                <a:pt x="337032" y="1288963"/>
              </a:lnTo>
              <a:lnTo>
                <a:pt x="674064" y="1288963"/>
              </a:lnTo>
            </a:path>
          </a:pathLst>
        </a:custGeom>
        <a:noFill/>
        <a:ln w="12700" cap="flat" cmpd="sng" algn="ctr">
          <a:solidFill>
            <a:srgbClr val="00587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11013" y="3312908"/>
        <a:ext cx="72728" cy="72728"/>
      </dsp:txXfrm>
    </dsp:sp>
    <dsp:sp modelId="{A5EA6F26-3108-430D-B20D-E89391512AB2}">
      <dsp:nvSpPr>
        <dsp:cNvPr id="0" name=""/>
        <dsp:cNvSpPr/>
      </dsp:nvSpPr>
      <dsp:spPr>
        <a:xfrm>
          <a:off x="2910345" y="2659070"/>
          <a:ext cx="674064" cy="91440"/>
        </a:xfrm>
        <a:custGeom>
          <a:avLst/>
          <a:gdLst/>
          <a:ahLst/>
          <a:cxnLst/>
          <a:rect l="0" t="0" r="0" b="0"/>
          <a:pathLst>
            <a:path>
              <a:moveTo>
                <a:pt x="0" y="45720"/>
              </a:moveTo>
              <a:lnTo>
                <a:pt x="337032" y="45720"/>
              </a:lnTo>
              <a:lnTo>
                <a:pt x="337032" y="50262"/>
              </a:lnTo>
              <a:lnTo>
                <a:pt x="674064" y="50262"/>
              </a:lnTo>
            </a:path>
          </a:pathLst>
        </a:custGeom>
        <a:noFill/>
        <a:ln w="12700" cap="flat" cmpd="sng" algn="ctr">
          <a:solidFill>
            <a:srgbClr val="16315A"/>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30525" y="2687938"/>
        <a:ext cx="33703" cy="33703"/>
      </dsp:txXfrm>
    </dsp:sp>
    <dsp:sp modelId="{E7D3EF28-47FB-4AED-A55F-0D3F55FD46B9}">
      <dsp:nvSpPr>
        <dsp:cNvPr id="0" name=""/>
        <dsp:cNvSpPr/>
      </dsp:nvSpPr>
      <dsp:spPr>
        <a:xfrm>
          <a:off x="2910345" y="1424912"/>
          <a:ext cx="674064" cy="1279878"/>
        </a:xfrm>
        <a:custGeom>
          <a:avLst/>
          <a:gdLst/>
          <a:ahLst/>
          <a:cxnLst/>
          <a:rect l="0" t="0" r="0" b="0"/>
          <a:pathLst>
            <a:path>
              <a:moveTo>
                <a:pt x="0" y="1279878"/>
              </a:moveTo>
              <a:lnTo>
                <a:pt x="337032" y="1279878"/>
              </a:lnTo>
              <a:lnTo>
                <a:pt x="337032" y="0"/>
              </a:lnTo>
              <a:lnTo>
                <a:pt x="674064" y="0"/>
              </a:lnTo>
            </a:path>
          </a:pathLst>
        </a:custGeom>
        <a:noFill/>
        <a:ln w="12700" cap="flat" cmpd="sng" algn="ctr">
          <a:solidFill>
            <a:srgbClr val="00587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11214" y="2028688"/>
        <a:ext cx="72326" cy="72326"/>
      </dsp:txXfrm>
    </dsp:sp>
    <dsp:sp modelId="{02AF26AA-1995-4A66-9576-81C7D0B250E7}">
      <dsp:nvSpPr>
        <dsp:cNvPr id="0" name=""/>
        <dsp:cNvSpPr/>
      </dsp:nvSpPr>
      <dsp:spPr>
        <a:xfrm rot="16200000">
          <a:off x="-412007" y="1354442"/>
          <a:ext cx="3944011" cy="2700695"/>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rgbClr val="00587C"/>
              </a:solidFill>
            </a:rPr>
            <a:t>Purpose of retention interviews</a:t>
          </a:r>
        </a:p>
      </dsp:txBody>
      <dsp:txXfrm>
        <a:off x="-412007" y="1354442"/>
        <a:ext cx="3944011" cy="2700695"/>
      </dsp:txXfrm>
    </dsp:sp>
    <dsp:sp modelId="{CEE46F38-DA89-4B89-9CC1-D5EC93517611}">
      <dsp:nvSpPr>
        <dsp:cNvPr id="0" name=""/>
        <dsp:cNvSpPr/>
      </dsp:nvSpPr>
      <dsp:spPr>
        <a:xfrm>
          <a:off x="3584409" y="911143"/>
          <a:ext cx="6614996" cy="1027536"/>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rPr>
            <a:t>Connect with employees</a:t>
          </a:r>
        </a:p>
      </dsp:txBody>
      <dsp:txXfrm>
        <a:off x="3584409" y="911143"/>
        <a:ext cx="6614996" cy="1027536"/>
      </dsp:txXfrm>
    </dsp:sp>
    <dsp:sp modelId="{94B879F3-DED1-40A5-8C04-0CD44B250FEB}">
      <dsp:nvSpPr>
        <dsp:cNvPr id="0" name=""/>
        <dsp:cNvSpPr/>
      </dsp:nvSpPr>
      <dsp:spPr>
        <a:xfrm>
          <a:off x="3584409" y="2195565"/>
          <a:ext cx="6616445" cy="1027536"/>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rPr>
            <a:t>Improve employee experiences</a:t>
          </a:r>
        </a:p>
      </dsp:txBody>
      <dsp:txXfrm>
        <a:off x="3584409" y="2195565"/>
        <a:ext cx="6616445" cy="1027536"/>
      </dsp:txXfrm>
    </dsp:sp>
    <dsp:sp modelId="{726F94A0-FBA2-4750-9C18-5623C8E33DBF}">
      <dsp:nvSpPr>
        <dsp:cNvPr id="0" name=""/>
        <dsp:cNvSpPr/>
      </dsp:nvSpPr>
      <dsp:spPr>
        <a:xfrm>
          <a:off x="3584409" y="3479986"/>
          <a:ext cx="6616445" cy="1027536"/>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rgbClr val="FFFFFF"/>
              </a:solidFill>
            </a:rPr>
            <a:t>Retain top performers</a:t>
          </a:r>
        </a:p>
      </dsp:txBody>
      <dsp:txXfrm>
        <a:off x="3584409" y="3479986"/>
        <a:ext cx="6616445" cy="10275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FF290-4BA5-454C-A509-683255F406F6}">
      <dsp:nvSpPr>
        <dsp:cNvPr id="0" name=""/>
        <dsp:cNvSpPr/>
      </dsp:nvSpPr>
      <dsp:spPr>
        <a:xfrm>
          <a:off x="-5346889" y="-893371"/>
          <a:ext cx="6366795" cy="6366795"/>
        </a:xfrm>
        <a:prstGeom prst="blockArc">
          <a:avLst>
            <a:gd name="adj1" fmla="val 18900000"/>
            <a:gd name="adj2" fmla="val 2700000"/>
            <a:gd name="adj3" fmla="val 339"/>
          </a:avLst>
        </a:prstGeom>
        <a:noFill/>
        <a:ln w="12700" cap="flat" cmpd="sng" algn="ctr">
          <a:solidFill>
            <a:srgbClr val="16315A"/>
          </a:solidFill>
          <a:prstDash val="solid"/>
          <a:miter lim="800000"/>
        </a:ln>
        <a:effectLst/>
      </dsp:spPr>
      <dsp:style>
        <a:lnRef idx="2">
          <a:scrgbClr r="0" g="0" b="0"/>
        </a:lnRef>
        <a:fillRef idx="0">
          <a:scrgbClr r="0" g="0" b="0"/>
        </a:fillRef>
        <a:effectRef idx="0">
          <a:scrgbClr r="0" g="0" b="0"/>
        </a:effectRef>
        <a:fontRef idx="minor"/>
      </dsp:style>
    </dsp:sp>
    <dsp:sp modelId="{6BB6D1E6-36C0-4342-90E8-A1313104CE12}">
      <dsp:nvSpPr>
        <dsp:cNvPr id="0" name=""/>
        <dsp:cNvSpPr/>
      </dsp:nvSpPr>
      <dsp:spPr>
        <a:xfrm>
          <a:off x="533965" y="363578"/>
          <a:ext cx="9838155"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Employees have an innate desire to belong</a:t>
          </a:r>
        </a:p>
      </dsp:txBody>
      <dsp:txXfrm>
        <a:off x="533965" y="363578"/>
        <a:ext cx="9838155" cy="727534"/>
      </dsp:txXfrm>
    </dsp:sp>
    <dsp:sp modelId="{CDEF250F-4D98-4676-B987-FF99701168B3}">
      <dsp:nvSpPr>
        <dsp:cNvPr id="0" name=""/>
        <dsp:cNvSpPr/>
      </dsp:nvSpPr>
      <dsp:spPr>
        <a:xfrm>
          <a:off x="79256" y="272636"/>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 modelId="{8618D4EA-9A3B-416E-8D3C-0AAA37C66FC3}">
      <dsp:nvSpPr>
        <dsp:cNvPr id="0" name=""/>
        <dsp:cNvSpPr/>
      </dsp:nvSpPr>
      <dsp:spPr>
        <a:xfrm>
          <a:off x="951077" y="1455068"/>
          <a:ext cx="9421042"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Leaders must recognize employees as individuals with their own strengths</a:t>
          </a:r>
        </a:p>
      </dsp:txBody>
      <dsp:txXfrm>
        <a:off x="951077" y="1455068"/>
        <a:ext cx="9421042" cy="727534"/>
      </dsp:txXfrm>
    </dsp:sp>
    <dsp:sp modelId="{B20B444B-2CA9-429B-9CD9-4640D1F51E42}">
      <dsp:nvSpPr>
        <dsp:cNvPr id="0" name=""/>
        <dsp:cNvSpPr/>
      </dsp:nvSpPr>
      <dsp:spPr>
        <a:xfrm>
          <a:off x="411465" y="1379277"/>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 modelId="{D9E6324A-304E-4BF4-B562-F7C71205FB0B}">
      <dsp:nvSpPr>
        <dsp:cNvPr id="0" name=""/>
        <dsp:cNvSpPr/>
      </dsp:nvSpPr>
      <dsp:spPr>
        <a:xfrm>
          <a:off x="951077" y="2546559"/>
          <a:ext cx="9421042"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Healthy work environment will lift individuals up to be their best self</a:t>
          </a:r>
        </a:p>
      </dsp:txBody>
      <dsp:txXfrm>
        <a:off x="951077" y="2546559"/>
        <a:ext cx="9421042" cy="727534"/>
      </dsp:txXfrm>
    </dsp:sp>
    <dsp:sp modelId="{849578B3-15D8-4E56-A511-00593270E09D}">
      <dsp:nvSpPr>
        <dsp:cNvPr id="0" name=""/>
        <dsp:cNvSpPr/>
      </dsp:nvSpPr>
      <dsp:spPr>
        <a:xfrm>
          <a:off x="496368" y="2455617"/>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 modelId="{7CA9A813-7DAE-415F-A637-C83619E3BFDD}">
      <dsp:nvSpPr>
        <dsp:cNvPr id="0" name=""/>
        <dsp:cNvSpPr/>
      </dsp:nvSpPr>
      <dsp:spPr>
        <a:xfrm>
          <a:off x="533965" y="3638050"/>
          <a:ext cx="9838155"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FFFFFF"/>
              </a:solidFill>
            </a:rPr>
            <a:t>Employees are motivated to improve when they are inspired by one another</a:t>
          </a:r>
        </a:p>
      </dsp:txBody>
      <dsp:txXfrm>
        <a:off x="533965" y="3638050"/>
        <a:ext cx="9838155" cy="727534"/>
      </dsp:txXfrm>
    </dsp:sp>
    <dsp:sp modelId="{D883B5B5-E880-420A-826F-EA868C58386C}">
      <dsp:nvSpPr>
        <dsp:cNvPr id="0" name=""/>
        <dsp:cNvSpPr/>
      </dsp:nvSpPr>
      <dsp:spPr>
        <a:xfrm>
          <a:off x="79256" y="3547108"/>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6282-E973-4280-8216-F11C8188B6C4}">
      <dsp:nvSpPr>
        <dsp:cNvPr id="0" name=""/>
        <dsp:cNvSpPr/>
      </dsp:nvSpPr>
      <dsp:spPr>
        <a:xfrm>
          <a:off x="0"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FFFFFF"/>
              </a:solidFill>
            </a:rPr>
            <a:t>Short period of time to build trust when called upon</a:t>
          </a:r>
        </a:p>
      </dsp:txBody>
      <dsp:txXfrm>
        <a:off x="0" y="244400"/>
        <a:ext cx="3261816" cy="1957089"/>
      </dsp:txXfrm>
    </dsp:sp>
    <dsp:sp modelId="{75C794C7-58BB-4BDE-BE61-B207A798070A}">
      <dsp:nvSpPr>
        <dsp:cNvPr id="0" name=""/>
        <dsp:cNvSpPr/>
      </dsp:nvSpPr>
      <dsp:spPr>
        <a:xfrm>
          <a:off x="3587998"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FFFFFF"/>
              </a:solidFill>
            </a:rPr>
            <a:t>Employee must feel heard and appreciated</a:t>
          </a:r>
        </a:p>
      </dsp:txBody>
      <dsp:txXfrm>
        <a:off x="3587998" y="244400"/>
        <a:ext cx="3261816" cy="1957089"/>
      </dsp:txXfrm>
    </dsp:sp>
    <dsp:sp modelId="{C838849F-1AB7-4005-BF5F-A7B213AD52FB}">
      <dsp:nvSpPr>
        <dsp:cNvPr id="0" name=""/>
        <dsp:cNvSpPr/>
      </dsp:nvSpPr>
      <dsp:spPr>
        <a:xfrm>
          <a:off x="7175996"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FFFFFF"/>
              </a:solidFill>
            </a:rPr>
            <a:t>Must go above and beyond to create a memorable experience</a:t>
          </a:r>
        </a:p>
      </dsp:txBody>
      <dsp:txXfrm>
        <a:off x="7175996" y="244400"/>
        <a:ext cx="3261816" cy="1957089"/>
      </dsp:txXfrm>
    </dsp:sp>
    <dsp:sp modelId="{500729C6-6449-4697-B54B-5ED8DCDD0A1E}">
      <dsp:nvSpPr>
        <dsp:cNvPr id="0" name=""/>
        <dsp:cNvSpPr/>
      </dsp:nvSpPr>
      <dsp:spPr>
        <a:xfrm>
          <a:off x="1793999" y="2527672"/>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FFFFFF"/>
              </a:solidFill>
            </a:rPr>
            <a:t>Help employee or get them to someone else in a timely manner</a:t>
          </a:r>
        </a:p>
      </dsp:txBody>
      <dsp:txXfrm>
        <a:off x="1793999" y="2527672"/>
        <a:ext cx="3261816" cy="1957089"/>
      </dsp:txXfrm>
    </dsp:sp>
    <dsp:sp modelId="{2D987B73-EFD5-4E8C-A0BF-ED27892D3B17}">
      <dsp:nvSpPr>
        <dsp:cNvPr id="0" name=""/>
        <dsp:cNvSpPr/>
      </dsp:nvSpPr>
      <dsp:spPr>
        <a:xfrm>
          <a:off x="5381997" y="2527672"/>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rgbClr val="FFFFFF"/>
              </a:solidFill>
            </a:rPr>
            <a:t>Employee must be helped in a kind and compassionate manner</a:t>
          </a:r>
        </a:p>
      </dsp:txBody>
      <dsp:txXfrm>
        <a:off x="5381997" y="2527672"/>
        <a:ext cx="3261816" cy="19570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FF290-4BA5-454C-A509-683255F406F6}">
      <dsp:nvSpPr>
        <dsp:cNvPr id="0" name=""/>
        <dsp:cNvSpPr/>
      </dsp:nvSpPr>
      <dsp:spPr>
        <a:xfrm>
          <a:off x="-5346889" y="-893371"/>
          <a:ext cx="6366795" cy="6366795"/>
        </a:xfrm>
        <a:prstGeom prst="blockArc">
          <a:avLst>
            <a:gd name="adj1" fmla="val 18900000"/>
            <a:gd name="adj2" fmla="val 2700000"/>
            <a:gd name="adj3" fmla="val 339"/>
          </a:avLst>
        </a:prstGeom>
        <a:noFill/>
        <a:ln w="12700" cap="flat" cmpd="sng" algn="ctr">
          <a:solidFill>
            <a:srgbClr val="16315A"/>
          </a:solidFill>
          <a:prstDash val="solid"/>
          <a:miter lim="800000"/>
        </a:ln>
        <a:effectLst/>
      </dsp:spPr>
      <dsp:style>
        <a:lnRef idx="2">
          <a:scrgbClr r="0" g="0" b="0"/>
        </a:lnRef>
        <a:fillRef idx="0">
          <a:scrgbClr r="0" g="0" b="0"/>
        </a:fillRef>
        <a:effectRef idx="0">
          <a:scrgbClr r="0" g="0" b="0"/>
        </a:effectRef>
        <a:fontRef idx="minor"/>
      </dsp:style>
    </dsp:sp>
    <dsp:sp modelId="{6BB6D1E6-36C0-4342-90E8-A1313104CE12}">
      <dsp:nvSpPr>
        <dsp:cNvPr id="0" name=""/>
        <dsp:cNvSpPr/>
      </dsp:nvSpPr>
      <dsp:spPr>
        <a:xfrm>
          <a:off x="533965" y="363578"/>
          <a:ext cx="9838155"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solidFill>
                <a:srgbClr val="FFFFFF"/>
              </a:solidFill>
            </a:rPr>
            <a:t>Conduct the survey internally or externally</a:t>
          </a:r>
        </a:p>
      </dsp:txBody>
      <dsp:txXfrm>
        <a:off x="533965" y="363578"/>
        <a:ext cx="9838155" cy="727534"/>
      </dsp:txXfrm>
    </dsp:sp>
    <dsp:sp modelId="{CDEF250F-4D98-4676-B987-FF99701168B3}">
      <dsp:nvSpPr>
        <dsp:cNvPr id="0" name=""/>
        <dsp:cNvSpPr/>
      </dsp:nvSpPr>
      <dsp:spPr>
        <a:xfrm>
          <a:off x="79256" y="272636"/>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 modelId="{8618D4EA-9A3B-416E-8D3C-0AAA37C66FC3}">
      <dsp:nvSpPr>
        <dsp:cNvPr id="0" name=""/>
        <dsp:cNvSpPr/>
      </dsp:nvSpPr>
      <dsp:spPr>
        <a:xfrm>
          <a:off x="951077" y="1455068"/>
          <a:ext cx="9421042"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solidFill>
                <a:srgbClr val="FFFFFF"/>
              </a:solidFill>
            </a:rPr>
            <a:t>Guarantee employee confidentiality</a:t>
          </a:r>
        </a:p>
      </dsp:txBody>
      <dsp:txXfrm>
        <a:off x="951077" y="1455068"/>
        <a:ext cx="9421042" cy="727534"/>
      </dsp:txXfrm>
    </dsp:sp>
    <dsp:sp modelId="{B20B444B-2CA9-429B-9CD9-4640D1F51E42}">
      <dsp:nvSpPr>
        <dsp:cNvPr id="0" name=""/>
        <dsp:cNvSpPr/>
      </dsp:nvSpPr>
      <dsp:spPr>
        <a:xfrm>
          <a:off x="411465" y="1379277"/>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 modelId="{D9E6324A-304E-4BF4-B562-F7C71205FB0B}">
      <dsp:nvSpPr>
        <dsp:cNvPr id="0" name=""/>
        <dsp:cNvSpPr/>
      </dsp:nvSpPr>
      <dsp:spPr>
        <a:xfrm>
          <a:off x="951077" y="2546559"/>
          <a:ext cx="9421042"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solidFill>
                <a:srgbClr val="FFFFFF"/>
              </a:solidFill>
            </a:rPr>
            <a:t>Use clear language in development</a:t>
          </a:r>
        </a:p>
      </dsp:txBody>
      <dsp:txXfrm>
        <a:off x="951077" y="2546559"/>
        <a:ext cx="9421042" cy="727534"/>
      </dsp:txXfrm>
    </dsp:sp>
    <dsp:sp modelId="{849578B3-15D8-4E56-A511-00593270E09D}">
      <dsp:nvSpPr>
        <dsp:cNvPr id="0" name=""/>
        <dsp:cNvSpPr/>
      </dsp:nvSpPr>
      <dsp:spPr>
        <a:xfrm>
          <a:off x="496368" y="2455617"/>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 modelId="{7CA9A813-7DAE-415F-A637-C83619E3BFDD}">
      <dsp:nvSpPr>
        <dsp:cNvPr id="0" name=""/>
        <dsp:cNvSpPr/>
      </dsp:nvSpPr>
      <dsp:spPr>
        <a:xfrm>
          <a:off x="533965" y="3638050"/>
          <a:ext cx="9838155" cy="727534"/>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7480"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solidFill>
                <a:srgbClr val="FFFFFF"/>
              </a:solidFill>
            </a:rPr>
            <a:t>Survey one time or yearly</a:t>
          </a:r>
        </a:p>
      </dsp:txBody>
      <dsp:txXfrm>
        <a:off x="533965" y="3638050"/>
        <a:ext cx="9838155" cy="727534"/>
      </dsp:txXfrm>
    </dsp:sp>
    <dsp:sp modelId="{D883B5B5-E880-420A-826F-EA868C58386C}">
      <dsp:nvSpPr>
        <dsp:cNvPr id="0" name=""/>
        <dsp:cNvSpPr/>
      </dsp:nvSpPr>
      <dsp:spPr>
        <a:xfrm>
          <a:off x="79256" y="3547108"/>
          <a:ext cx="909418" cy="909418"/>
        </a:xfrm>
        <a:prstGeom prst="ellipse">
          <a:avLst/>
        </a:prstGeom>
        <a:solidFill>
          <a:srgbClr val="FFFFFF"/>
        </a:solidFill>
        <a:ln w="19050" cap="flat" cmpd="sng" algn="ctr">
          <a:solidFill>
            <a:srgbClr val="16315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FF152-6D7B-4189-BF62-473637FEC994}">
      <dsp:nvSpPr>
        <dsp:cNvPr id="0" name=""/>
        <dsp:cNvSpPr/>
      </dsp:nvSpPr>
      <dsp:spPr>
        <a:xfrm>
          <a:off x="0" y="42950"/>
          <a:ext cx="10058399" cy="815490"/>
        </a:xfrm>
        <a:prstGeom prst="roundRect">
          <a:avLst/>
        </a:prstGeom>
        <a:solidFill>
          <a:srgbClr val="00587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FFFFFF"/>
              </a:solidFill>
            </a:rPr>
            <a:t>Identify the objective</a:t>
          </a:r>
        </a:p>
      </dsp:txBody>
      <dsp:txXfrm>
        <a:off x="39809" y="82759"/>
        <a:ext cx="9978781" cy="735872"/>
      </dsp:txXfrm>
    </dsp:sp>
    <dsp:sp modelId="{DB18D52C-CD8C-42A4-B69E-26B22D2F1B8E}">
      <dsp:nvSpPr>
        <dsp:cNvPr id="0" name=""/>
        <dsp:cNvSpPr/>
      </dsp:nvSpPr>
      <dsp:spPr>
        <a:xfrm>
          <a:off x="0" y="956360"/>
          <a:ext cx="10058399" cy="815490"/>
        </a:xfrm>
        <a:prstGeom prst="roundRect">
          <a:avLst/>
        </a:prstGeom>
        <a:solidFill>
          <a:srgbClr val="00587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FFFFFF"/>
              </a:solidFill>
            </a:rPr>
            <a:t>Implement engagement tools</a:t>
          </a:r>
        </a:p>
      </dsp:txBody>
      <dsp:txXfrm>
        <a:off x="39809" y="996169"/>
        <a:ext cx="9978781" cy="735872"/>
      </dsp:txXfrm>
    </dsp:sp>
    <dsp:sp modelId="{00ADE093-1DD0-4376-975B-57A53B8B6756}">
      <dsp:nvSpPr>
        <dsp:cNvPr id="0" name=""/>
        <dsp:cNvSpPr/>
      </dsp:nvSpPr>
      <dsp:spPr>
        <a:xfrm>
          <a:off x="0" y="1869770"/>
          <a:ext cx="10058399" cy="815490"/>
        </a:xfrm>
        <a:prstGeom prst="roundRect">
          <a:avLst/>
        </a:prstGeom>
        <a:solidFill>
          <a:srgbClr val="00587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FFFFFF"/>
              </a:solidFill>
              <a:latin typeface="Calibri"/>
              <a:ea typeface="+mn-ea"/>
              <a:cs typeface="+mn-cs"/>
            </a:rPr>
            <a:t>Collect and prepare the data</a:t>
          </a:r>
        </a:p>
      </dsp:txBody>
      <dsp:txXfrm>
        <a:off x="39809" y="1909579"/>
        <a:ext cx="9978781" cy="735872"/>
      </dsp:txXfrm>
    </dsp:sp>
    <dsp:sp modelId="{D22BCD6E-B427-42A9-9304-31C121E5DCA6}">
      <dsp:nvSpPr>
        <dsp:cNvPr id="0" name=""/>
        <dsp:cNvSpPr/>
      </dsp:nvSpPr>
      <dsp:spPr>
        <a:xfrm>
          <a:off x="0" y="2783180"/>
          <a:ext cx="10058399" cy="815490"/>
        </a:xfrm>
        <a:prstGeom prst="roundRect">
          <a:avLst/>
        </a:prstGeom>
        <a:solidFill>
          <a:srgbClr val="00587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FFFFFF"/>
              </a:solidFill>
            </a:rPr>
            <a:t>Determine who will analyze and develop insights</a:t>
          </a:r>
        </a:p>
      </dsp:txBody>
      <dsp:txXfrm>
        <a:off x="39809" y="2822989"/>
        <a:ext cx="9978781" cy="735872"/>
      </dsp:txXfrm>
    </dsp:sp>
    <dsp:sp modelId="{B25FD42F-8126-464C-8AEF-9142E8F4A1AD}">
      <dsp:nvSpPr>
        <dsp:cNvPr id="0" name=""/>
        <dsp:cNvSpPr/>
      </dsp:nvSpPr>
      <dsp:spPr>
        <a:xfrm>
          <a:off x="0" y="3696590"/>
          <a:ext cx="10058399" cy="815490"/>
        </a:xfrm>
        <a:prstGeom prst="roundRect">
          <a:avLst/>
        </a:prstGeom>
        <a:solidFill>
          <a:srgbClr val="00587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solidFill>
                <a:srgbClr val="FFFFFF"/>
              </a:solidFill>
            </a:rPr>
            <a:t>Share insights and develop strategies</a:t>
          </a:r>
        </a:p>
      </dsp:txBody>
      <dsp:txXfrm>
        <a:off x="39809" y="3736399"/>
        <a:ext cx="9978781" cy="7358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F7DAD-2A86-40CD-8AE8-C4518E8F37B9}">
      <dsp:nvSpPr>
        <dsp:cNvPr id="0" name=""/>
        <dsp:cNvSpPr/>
      </dsp:nvSpPr>
      <dsp:spPr>
        <a:xfrm>
          <a:off x="3053457" y="2705598"/>
          <a:ext cx="554142" cy="2252726"/>
        </a:xfrm>
        <a:custGeom>
          <a:avLst/>
          <a:gdLst/>
          <a:ahLst/>
          <a:cxnLst/>
          <a:rect l="0" t="0" r="0" b="0"/>
          <a:pathLst>
            <a:path>
              <a:moveTo>
                <a:pt x="0" y="0"/>
              </a:moveTo>
              <a:lnTo>
                <a:pt x="277071" y="0"/>
              </a:lnTo>
              <a:lnTo>
                <a:pt x="277071" y="2252726"/>
              </a:lnTo>
              <a:lnTo>
                <a:pt x="554142" y="22527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272532" y="3773964"/>
        <a:ext cx="115994" cy="115994"/>
      </dsp:txXfrm>
    </dsp:sp>
    <dsp:sp modelId="{DA20DE9C-DB3B-40C1-95FE-CF1C8CE978D7}">
      <dsp:nvSpPr>
        <dsp:cNvPr id="0" name=""/>
        <dsp:cNvSpPr/>
      </dsp:nvSpPr>
      <dsp:spPr>
        <a:xfrm>
          <a:off x="3053457" y="2705598"/>
          <a:ext cx="554142" cy="1128230"/>
        </a:xfrm>
        <a:custGeom>
          <a:avLst/>
          <a:gdLst/>
          <a:ahLst/>
          <a:cxnLst/>
          <a:rect l="0" t="0" r="0" b="0"/>
          <a:pathLst>
            <a:path>
              <a:moveTo>
                <a:pt x="0" y="0"/>
              </a:moveTo>
              <a:lnTo>
                <a:pt x="277071" y="0"/>
              </a:lnTo>
              <a:lnTo>
                <a:pt x="277071" y="1128230"/>
              </a:lnTo>
              <a:lnTo>
                <a:pt x="554142" y="11282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9104" y="3238289"/>
        <a:ext cx="62848" cy="62848"/>
      </dsp:txXfrm>
    </dsp:sp>
    <dsp:sp modelId="{2D131691-9270-4537-9EBF-59059638D050}">
      <dsp:nvSpPr>
        <dsp:cNvPr id="0" name=""/>
        <dsp:cNvSpPr/>
      </dsp:nvSpPr>
      <dsp:spPr>
        <a:xfrm>
          <a:off x="3053457" y="2659878"/>
          <a:ext cx="554142" cy="91440"/>
        </a:xfrm>
        <a:custGeom>
          <a:avLst/>
          <a:gdLst/>
          <a:ahLst/>
          <a:cxnLst/>
          <a:rect l="0" t="0" r="0" b="0"/>
          <a:pathLst>
            <a:path>
              <a:moveTo>
                <a:pt x="0" y="45720"/>
              </a:moveTo>
              <a:lnTo>
                <a:pt x="277071" y="45720"/>
              </a:lnTo>
              <a:lnTo>
                <a:pt x="277071" y="49454"/>
              </a:lnTo>
              <a:lnTo>
                <a:pt x="554142" y="494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16675" y="2691745"/>
        <a:ext cx="27707" cy="27707"/>
      </dsp:txXfrm>
    </dsp:sp>
    <dsp:sp modelId="{24485FE8-3F68-41C3-89A5-F89A5AE89205}">
      <dsp:nvSpPr>
        <dsp:cNvPr id="0" name=""/>
        <dsp:cNvSpPr/>
      </dsp:nvSpPr>
      <dsp:spPr>
        <a:xfrm>
          <a:off x="3053457" y="1584837"/>
          <a:ext cx="554142" cy="1120761"/>
        </a:xfrm>
        <a:custGeom>
          <a:avLst/>
          <a:gdLst/>
          <a:ahLst/>
          <a:cxnLst/>
          <a:rect l="0" t="0" r="0" b="0"/>
          <a:pathLst>
            <a:path>
              <a:moveTo>
                <a:pt x="0" y="1120761"/>
              </a:moveTo>
              <a:lnTo>
                <a:pt x="277071" y="1120761"/>
              </a:lnTo>
              <a:lnTo>
                <a:pt x="277071" y="0"/>
              </a:lnTo>
              <a:lnTo>
                <a:pt x="55414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9272" y="2113961"/>
        <a:ext cx="62513" cy="62513"/>
      </dsp:txXfrm>
    </dsp:sp>
    <dsp:sp modelId="{E7D3EF28-47FB-4AED-A55F-0D3F55FD46B9}">
      <dsp:nvSpPr>
        <dsp:cNvPr id="0" name=""/>
        <dsp:cNvSpPr/>
      </dsp:nvSpPr>
      <dsp:spPr>
        <a:xfrm>
          <a:off x="3053457" y="460341"/>
          <a:ext cx="554142" cy="2245256"/>
        </a:xfrm>
        <a:custGeom>
          <a:avLst/>
          <a:gdLst/>
          <a:ahLst/>
          <a:cxnLst/>
          <a:rect l="0" t="0" r="0" b="0"/>
          <a:pathLst>
            <a:path>
              <a:moveTo>
                <a:pt x="0" y="2245256"/>
              </a:moveTo>
              <a:lnTo>
                <a:pt x="277071" y="2245256"/>
              </a:lnTo>
              <a:lnTo>
                <a:pt x="277071" y="0"/>
              </a:lnTo>
              <a:lnTo>
                <a:pt x="554142" y="0"/>
              </a:lnTo>
            </a:path>
          </a:pathLst>
        </a:custGeom>
        <a:noFill/>
        <a:ln w="12700" cap="flat" cmpd="sng" algn="ctr">
          <a:solidFill>
            <a:srgbClr val="00587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272713" y="1525154"/>
        <a:ext cx="115631" cy="115631"/>
      </dsp:txXfrm>
    </dsp:sp>
    <dsp:sp modelId="{02AF26AA-1995-4A66-9576-81C7D0B250E7}">
      <dsp:nvSpPr>
        <dsp:cNvPr id="0" name=""/>
        <dsp:cNvSpPr/>
      </dsp:nvSpPr>
      <dsp:spPr>
        <a:xfrm rot="16200000">
          <a:off x="267536" y="1379926"/>
          <a:ext cx="2920497" cy="2651344"/>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a:solidFill>
                <a:srgbClr val="00587C"/>
              </a:solidFill>
            </a:rPr>
            <a:t>Benefits</a:t>
          </a:r>
        </a:p>
      </dsp:txBody>
      <dsp:txXfrm>
        <a:off x="267536" y="1379926"/>
        <a:ext cx="2920497" cy="2651344"/>
      </dsp:txXfrm>
    </dsp:sp>
    <dsp:sp modelId="{CEE46F38-DA89-4B89-9CC1-D5EC93517611}">
      <dsp:nvSpPr>
        <dsp:cNvPr id="0" name=""/>
        <dsp:cNvSpPr/>
      </dsp:nvSpPr>
      <dsp:spPr>
        <a:xfrm>
          <a:off x="3607600" y="3685"/>
          <a:ext cx="6400791" cy="913313"/>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Shows employer cares about an employee’s thoughts and feelings</a:t>
          </a:r>
        </a:p>
      </dsp:txBody>
      <dsp:txXfrm>
        <a:off x="3607600" y="3685"/>
        <a:ext cx="6400791" cy="913313"/>
      </dsp:txXfrm>
    </dsp:sp>
    <dsp:sp modelId="{9FC113F2-EFE4-4092-9DAF-CB68FC511C90}">
      <dsp:nvSpPr>
        <dsp:cNvPr id="0" name=""/>
        <dsp:cNvSpPr/>
      </dsp:nvSpPr>
      <dsp:spPr>
        <a:xfrm>
          <a:off x="3607600" y="1128181"/>
          <a:ext cx="6400791" cy="913313"/>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Helps build trust</a:t>
          </a:r>
        </a:p>
      </dsp:txBody>
      <dsp:txXfrm>
        <a:off x="3607600" y="1128181"/>
        <a:ext cx="6400791" cy="913313"/>
      </dsp:txXfrm>
    </dsp:sp>
    <dsp:sp modelId="{7A67C049-C59B-47C2-A96F-D484EB8CF2B0}">
      <dsp:nvSpPr>
        <dsp:cNvPr id="0" name=""/>
        <dsp:cNvSpPr/>
      </dsp:nvSpPr>
      <dsp:spPr>
        <a:xfrm>
          <a:off x="3607600" y="2252676"/>
          <a:ext cx="6400791" cy="913313"/>
        </a:xfrm>
        <a:prstGeom prst="rect">
          <a:avLst/>
        </a:prstGeom>
        <a:solidFill>
          <a:srgbClr val="00587C"/>
        </a:solidFill>
        <a:ln w="12700" cap="flat" cmpd="sng" algn="ctr">
          <a:solidFill>
            <a:srgbClr val="EBE9E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Calibri"/>
              <a:ea typeface="+mn-ea"/>
              <a:cs typeface="+mn-cs"/>
            </a:rPr>
            <a:t>Increases communication and promotes two-way communication</a:t>
          </a:r>
        </a:p>
      </dsp:txBody>
      <dsp:txXfrm>
        <a:off x="3607600" y="2252676"/>
        <a:ext cx="6400791" cy="913313"/>
      </dsp:txXfrm>
    </dsp:sp>
    <dsp:sp modelId="{F7C9152E-F0DC-4225-83FA-63130BCC4BC3}">
      <dsp:nvSpPr>
        <dsp:cNvPr id="0" name=""/>
        <dsp:cNvSpPr/>
      </dsp:nvSpPr>
      <dsp:spPr>
        <a:xfrm>
          <a:off x="3607600" y="3377172"/>
          <a:ext cx="6400791" cy="913313"/>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Provides viable information to drive improvements</a:t>
          </a:r>
        </a:p>
      </dsp:txBody>
      <dsp:txXfrm>
        <a:off x="3607600" y="3377172"/>
        <a:ext cx="6400791" cy="913313"/>
      </dsp:txXfrm>
    </dsp:sp>
    <dsp:sp modelId="{DE9726C8-618E-4368-96C0-2738FE0B28F4}">
      <dsp:nvSpPr>
        <dsp:cNvPr id="0" name=""/>
        <dsp:cNvSpPr/>
      </dsp:nvSpPr>
      <dsp:spPr>
        <a:xfrm>
          <a:off x="3607600" y="4501668"/>
          <a:ext cx="6400791" cy="913313"/>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Identifies dissatisfied employees and opportunities for support</a:t>
          </a:r>
        </a:p>
      </dsp:txBody>
      <dsp:txXfrm>
        <a:off x="3607600" y="4501668"/>
        <a:ext cx="6400791" cy="913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6282-E973-4280-8216-F11C8188B6C4}">
      <dsp:nvSpPr>
        <dsp:cNvPr id="0" name=""/>
        <dsp:cNvSpPr/>
      </dsp:nvSpPr>
      <dsp:spPr>
        <a:xfrm>
          <a:off x="0"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rgbClr val="FFFFFF"/>
              </a:solidFill>
            </a:rPr>
            <a:t>What do you look forward to each day on your way to work?</a:t>
          </a:r>
          <a:endParaRPr lang="en-US" sz="2800" kern="1200" dirty="0"/>
        </a:p>
      </dsp:txBody>
      <dsp:txXfrm>
        <a:off x="0" y="244400"/>
        <a:ext cx="3261816" cy="1957089"/>
      </dsp:txXfrm>
    </dsp:sp>
    <dsp:sp modelId="{75C794C7-58BB-4BDE-BE61-B207A798070A}">
      <dsp:nvSpPr>
        <dsp:cNvPr id="0" name=""/>
        <dsp:cNvSpPr/>
      </dsp:nvSpPr>
      <dsp:spPr>
        <a:xfrm>
          <a:off x="3587998"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rgbClr val="FFFFFF"/>
              </a:solidFill>
            </a:rPr>
            <a:t>What are you learning as an employee and what else would you like to learn?</a:t>
          </a:r>
          <a:endParaRPr lang="en-US" sz="2800" kern="1200" dirty="0"/>
        </a:p>
      </dsp:txBody>
      <dsp:txXfrm>
        <a:off x="3587998" y="244400"/>
        <a:ext cx="3261816" cy="1957089"/>
      </dsp:txXfrm>
    </dsp:sp>
    <dsp:sp modelId="{C838849F-1AB7-4005-BF5F-A7B213AD52FB}">
      <dsp:nvSpPr>
        <dsp:cNvPr id="0" name=""/>
        <dsp:cNvSpPr/>
      </dsp:nvSpPr>
      <dsp:spPr>
        <a:xfrm>
          <a:off x="7175996"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rgbClr val="FFFFFF"/>
              </a:solidFill>
              <a:latin typeface="Calibri"/>
              <a:ea typeface="+mn-ea"/>
              <a:cs typeface="+mn-cs"/>
            </a:rPr>
            <a:t>What motivates you to stay here in this district?</a:t>
          </a:r>
          <a:endParaRPr lang="en-US" sz="2800" kern="1200" dirty="0"/>
        </a:p>
      </dsp:txBody>
      <dsp:txXfrm>
        <a:off x="7175996" y="244400"/>
        <a:ext cx="3261816" cy="1957089"/>
      </dsp:txXfrm>
    </dsp:sp>
    <dsp:sp modelId="{500729C6-6449-4697-B54B-5ED8DCDD0A1E}">
      <dsp:nvSpPr>
        <dsp:cNvPr id="0" name=""/>
        <dsp:cNvSpPr/>
      </dsp:nvSpPr>
      <dsp:spPr>
        <a:xfrm>
          <a:off x="1793999" y="2527672"/>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rgbClr val="FFFFFF"/>
              </a:solidFill>
            </a:rPr>
            <a:t>When did you last think about leaving the district and what prompted the thought? </a:t>
          </a:r>
          <a:endParaRPr lang="en-US" sz="2800" kern="1200" dirty="0"/>
        </a:p>
      </dsp:txBody>
      <dsp:txXfrm>
        <a:off x="1793999" y="2527672"/>
        <a:ext cx="3261816" cy="1957089"/>
      </dsp:txXfrm>
    </dsp:sp>
    <dsp:sp modelId="{2D987B73-EFD5-4E8C-A0BF-ED27892D3B17}">
      <dsp:nvSpPr>
        <dsp:cNvPr id="0" name=""/>
        <dsp:cNvSpPr/>
      </dsp:nvSpPr>
      <dsp:spPr>
        <a:xfrm>
          <a:off x="5381997" y="2527672"/>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n>
                <a:noFill/>
              </a:ln>
              <a:solidFill>
                <a:srgbClr val="FFFFFF"/>
              </a:solidFill>
            </a:rPr>
            <a:t>What can I do to make your job better for you?</a:t>
          </a:r>
          <a:endParaRPr lang="en-US" sz="2800" kern="1200" dirty="0"/>
        </a:p>
      </dsp:txBody>
      <dsp:txXfrm>
        <a:off x="5381997" y="2527672"/>
        <a:ext cx="3261816" cy="1957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E2AF6-C5BA-4A5D-B6E2-6B96E22A7529}">
      <dsp:nvSpPr>
        <dsp:cNvPr id="0" name=""/>
        <dsp:cNvSpPr/>
      </dsp:nvSpPr>
      <dsp:spPr>
        <a:xfrm>
          <a:off x="0" y="16830"/>
          <a:ext cx="3896865" cy="1382400"/>
        </a:xfrm>
        <a:prstGeom prst="rect">
          <a:avLst/>
        </a:prstGeom>
        <a:solidFill>
          <a:srgbClr val="00587C"/>
        </a:solidFill>
        <a:ln w="38100" cap="flat" cmpd="sng" algn="ctr">
          <a:solidFill>
            <a:srgbClr val="0058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rgbClr val="FFFFFF"/>
              </a:solidFill>
            </a:rPr>
            <a:t>Cannot control</a:t>
          </a:r>
        </a:p>
      </dsp:txBody>
      <dsp:txXfrm>
        <a:off x="0" y="16830"/>
        <a:ext cx="3896865" cy="1382400"/>
      </dsp:txXfrm>
    </dsp:sp>
    <dsp:sp modelId="{FF5E4934-93B3-4256-824B-665287A2A9E6}">
      <dsp:nvSpPr>
        <dsp:cNvPr id="0" name=""/>
        <dsp:cNvSpPr/>
      </dsp:nvSpPr>
      <dsp:spPr>
        <a:xfrm>
          <a:off x="40" y="1385447"/>
          <a:ext cx="3896865" cy="3096360"/>
        </a:xfrm>
        <a:prstGeom prst="rect">
          <a:avLst/>
        </a:prstGeom>
        <a:solidFill>
          <a:srgbClr val="FFFFFF">
            <a:alpha val="89804"/>
          </a:srgbClr>
        </a:solidFill>
        <a:ln w="38100" cap="flat" cmpd="sng" algn="ctr">
          <a:solidFill>
            <a:srgbClr val="E8772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00587C"/>
              </a:solidFill>
            </a:rPr>
            <a:t>Marriage</a:t>
          </a:r>
        </a:p>
        <a:p>
          <a:pPr marL="285750" lvl="1" indent="-285750" algn="l" defTabSz="1244600">
            <a:lnSpc>
              <a:spcPct val="90000"/>
            </a:lnSpc>
            <a:spcBef>
              <a:spcPct val="0"/>
            </a:spcBef>
            <a:spcAft>
              <a:spcPct val="15000"/>
            </a:spcAft>
            <a:buChar char="•"/>
          </a:pPr>
          <a:r>
            <a:rPr lang="en-US" sz="2800" kern="1200" dirty="0">
              <a:solidFill>
                <a:srgbClr val="00587C"/>
              </a:solidFill>
            </a:rPr>
            <a:t>Divorce</a:t>
          </a:r>
        </a:p>
        <a:p>
          <a:pPr marL="285750" lvl="1" indent="-285750" algn="l" defTabSz="1244600">
            <a:lnSpc>
              <a:spcPct val="90000"/>
            </a:lnSpc>
            <a:spcBef>
              <a:spcPct val="0"/>
            </a:spcBef>
            <a:spcAft>
              <a:spcPct val="15000"/>
            </a:spcAft>
            <a:buChar char="•"/>
          </a:pPr>
          <a:r>
            <a:rPr lang="en-US" sz="2800" kern="1200" dirty="0">
              <a:solidFill>
                <a:srgbClr val="00587C"/>
              </a:solidFill>
            </a:rPr>
            <a:t>Birth of a child</a:t>
          </a:r>
        </a:p>
        <a:p>
          <a:pPr marL="285750" lvl="1" indent="-285750" algn="l" defTabSz="1244600">
            <a:lnSpc>
              <a:spcPct val="90000"/>
            </a:lnSpc>
            <a:spcBef>
              <a:spcPct val="0"/>
            </a:spcBef>
            <a:spcAft>
              <a:spcPct val="15000"/>
            </a:spcAft>
            <a:buChar char="•"/>
          </a:pPr>
          <a:r>
            <a:rPr lang="en-US" sz="2800" kern="1200" dirty="0">
              <a:solidFill>
                <a:srgbClr val="00587C"/>
              </a:solidFill>
            </a:rPr>
            <a:t>Retirement</a:t>
          </a:r>
        </a:p>
        <a:p>
          <a:pPr marL="285750" lvl="1" indent="-285750" algn="l" defTabSz="1244600">
            <a:lnSpc>
              <a:spcPct val="90000"/>
            </a:lnSpc>
            <a:spcBef>
              <a:spcPct val="0"/>
            </a:spcBef>
            <a:spcAft>
              <a:spcPct val="15000"/>
            </a:spcAft>
            <a:buChar char="•"/>
          </a:pPr>
          <a:r>
            <a:rPr lang="en-US" sz="2800" kern="1200" dirty="0">
              <a:solidFill>
                <a:srgbClr val="00587C"/>
              </a:solidFill>
            </a:rPr>
            <a:t>Spouse relocation</a:t>
          </a:r>
        </a:p>
        <a:p>
          <a:pPr marL="285750" lvl="1" indent="-285750" algn="l" defTabSz="1244600">
            <a:lnSpc>
              <a:spcPct val="90000"/>
            </a:lnSpc>
            <a:spcBef>
              <a:spcPct val="0"/>
            </a:spcBef>
            <a:spcAft>
              <a:spcPct val="15000"/>
            </a:spcAft>
            <a:buChar char="•"/>
          </a:pPr>
          <a:r>
            <a:rPr lang="en-US" sz="2800" kern="1200" dirty="0">
              <a:solidFill>
                <a:srgbClr val="00587C"/>
              </a:solidFill>
            </a:rPr>
            <a:t>Other family issues</a:t>
          </a:r>
        </a:p>
      </dsp:txBody>
      <dsp:txXfrm>
        <a:off x="40" y="1385447"/>
        <a:ext cx="3896865" cy="3096360"/>
      </dsp:txXfrm>
    </dsp:sp>
    <dsp:sp modelId="{8351C122-1382-4796-BA42-6C47C3C1AC78}">
      <dsp:nvSpPr>
        <dsp:cNvPr id="0" name=""/>
        <dsp:cNvSpPr/>
      </dsp:nvSpPr>
      <dsp:spPr>
        <a:xfrm>
          <a:off x="4442467" y="3047"/>
          <a:ext cx="3896865" cy="1382400"/>
        </a:xfrm>
        <a:prstGeom prst="rect">
          <a:avLst/>
        </a:prstGeom>
        <a:solidFill>
          <a:srgbClr val="00587C"/>
        </a:solidFill>
        <a:ln w="38100" cap="flat" cmpd="sng" algn="ctr">
          <a:solidFill>
            <a:srgbClr val="0058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i="0" kern="1200" dirty="0">
              <a:solidFill>
                <a:srgbClr val="FFFFFF"/>
              </a:solidFill>
            </a:rPr>
            <a:t>Can control</a:t>
          </a:r>
        </a:p>
      </dsp:txBody>
      <dsp:txXfrm>
        <a:off x="4442467" y="3047"/>
        <a:ext cx="3896865" cy="1382400"/>
      </dsp:txXfrm>
    </dsp:sp>
    <dsp:sp modelId="{92FDD7AF-163B-48E2-9938-D63CC1CFB88D}">
      <dsp:nvSpPr>
        <dsp:cNvPr id="0" name=""/>
        <dsp:cNvSpPr/>
      </dsp:nvSpPr>
      <dsp:spPr>
        <a:xfrm>
          <a:off x="4442467" y="1385447"/>
          <a:ext cx="3896865" cy="3096360"/>
        </a:xfrm>
        <a:prstGeom prst="rect">
          <a:avLst/>
        </a:prstGeom>
        <a:solidFill>
          <a:srgbClr val="FFFFFF">
            <a:alpha val="89804"/>
          </a:srgbClr>
        </a:solidFill>
        <a:ln w="38100" cap="flat" cmpd="sng" algn="ctr">
          <a:solidFill>
            <a:srgbClr val="E8772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00587C"/>
              </a:solidFill>
            </a:rPr>
            <a:t>Dissatisfied with supervisor</a:t>
          </a:r>
        </a:p>
        <a:p>
          <a:pPr marL="285750" lvl="1" indent="-285750" algn="l" defTabSz="1244600">
            <a:lnSpc>
              <a:spcPct val="90000"/>
            </a:lnSpc>
            <a:spcBef>
              <a:spcPct val="0"/>
            </a:spcBef>
            <a:spcAft>
              <a:spcPct val="15000"/>
            </a:spcAft>
            <a:buChar char="•"/>
          </a:pPr>
          <a:r>
            <a:rPr lang="en-US" sz="2800" kern="1200" dirty="0">
              <a:solidFill>
                <a:srgbClr val="00587C"/>
              </a:solidFill>
            </a:rPr>
            <a:t>Compensation</a:t>
          </a:r>
        </a:p>
        <a:p>
          <a:pPr marL="285750" lvl="1" indent="-285750" algn="l" defTabSz="1244600">
            <a:lnSpc>
              <a:spcPct val="90000"/>
            </a:lnSpc>
            <a:spcBef>
              <a:spcPct val="0"/>
            </a:spcBef>
            <a:spcAft>
              <a:spcPct val="15000"/>
            </a:spcAft>
            <a:buChar char="•"/>
          </a:pPr>
          <a:r>
            <a:rPr lang="en-US" sz="2800" kern="1200" dirty="0">
              <a:solidFill>
                <a:srgbClr val="00587C"/>
              </a:solidFill>
            </a:rPr>
            <a:t>Other benefits</a:t>
          </a:r>
        </a:p>
        <a:p>
          <a:pPr marL="285750" lvl="1" indent="-285750" algn="l" defTabSz="1244600">
            <a:lnSpc>
              <a:spcPct val="90000"/>
            </a:lnSpc>
            <a:spcBef>
              <a:spcPct val="0"/>
            </a:spcBef>
            <a:spcAft>
              <a:spcPct val="15000"/>
            </a:spcAft>
            <a:buChar char="•"/>
          </a:pPr>
          <a:r>
            <a:rPr lang="en-US" sz="2800" kern="1200" dirty="0">
              <a:solidFill>
                <a:srgbClr val="00587C"/>
              </a:solidFill>
            </a:rPr>
            <a:t>Resources</a:t>
          </a:r>
        </a:p>
        <a:p>
          <a:pPr marL="285750" lvl="1" indent="-285750" algn="l" defTabSz="1244600">
            <a:lnSpc>
              <a:spcPct val="90000"/>
            </a:lnSpc>
            <a:spcBef>
              <a:spcPct val="0"/>
            </a:spcBef>
            <a:spcAft>
              <a:spcPct val="15000"/>
            </a:spcAft>
            <a:buChar char="•"/>
          </a:pPr>
          <a:r>
            <a:rPr lang="en-US" sz="2800" kern="1200" dirty="0">
              <a:solidFill>
                <a:srgbClr val="00587C"/>
              </a:solidFill>
            </a:rPr>
            <a:t>Training</a:t>
          </a:r>
        </a:p>
      </dsp:txBody>
      <dsp:txXfrm>
        <a:off x="4442467" y="1385447"/>
        <a:ext cx="3896865" cy="3096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D389E-F827-445B-BD11-0E1945C652A4}">
      <dsp:nvSpPr>
        <dsp:cNvPr id="0" name=""/>
        <dsp:cNvSpPr/>
      </dsp:nvSpPr>
      <dsp:spPr>
        <a:xfrm>
          <a:off x="0"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Uncover issues related to employee experience</a:t>
          </a:r>
        </a:p>
      </dsp:txBody>
      <dsp:txXfrm>
        <a:off x="0" y="244400"/>
        <a:ext cx="3261816" cy="1957089"/>
      </dsp:txXfrm>
    </dsp:sp>
    <dsp:sp modelId="{E5561AB1-F031-43C2-90DF-49C4B4D3A56D}">
      <dsp:nvSpPr>
        <dsp:cNvPr id="0" name=""/>
        <dsp:cNvSpPr/>
      </dsp:nvSpPr>
      <dsp:spPr>
        <a:xfrm>
          <a:off x="3587998"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Understand employee’s perceptions of their work</a:t>
          </a:r>
        </a:p>
      </dsp:txBody>
      <dsp:txXfrm>
        <a:off x="3587998" y="244400"/>
        <a:ext cx="3261816" cy="1957089"/>
      </dsp:txXfrm>
    </dsp:sp>
    <dsp:sp modelId="{E05DB3B8-72CA-4DA6-8706-81CB3E1D7C20}">
      <dsp:nvSpPr>
        <dsp:cNvPr id="0" name=""/>
        <dsp:cNvSpPr/>
      </dsp:nvSpPr>
      <dsp:spPr>
        <a:xfrm>
          <a:off x="7175996" y="244400"/>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Gain insight into leadership capabilities</a:t>
          </a:r>
        </a:p>
      </dsp:txBody>
      <dsp:txXfrm>
        <a:off x="7175996" y="244400"/>
        <a:ext cx="3261816" cy="1957089"/>
      </dsp:txXfrm>
    </dsp:sp>
    <dsp:sp modelId="{69EE37F9-03A6-4E89-BE4A-72C720782B19}">
      <dsp:nvSpPr>
        <dsp:cNvPr id="0" name=""/>
        <dsp:cNvSpPr/>
      </dsp:nvSpPr>
      <dsp:spPr>
        <a:xfrm>
          <a:off x="1793999" y="2527672"/>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Foster innovation that drives improvement</a:t>
          </a:r>
        </a:p>
      </dsp:txBody>
      <dsp:txXfrm>
        <a:off x="1793999" y="2527672"/>
        <a:ext cx="3261816" cy="1957089"/>
      </dsp:txXfrm>
    </dsp:sp>
    <dsp:sp modelId="{AB11A0D1-BFCA-4AFF-97C8-1D265F6FCF62}">
      <dsp:nvSpPr>
        <dsp:cNvPr id="0" name=""/>
        <dsp:cNvSpPr/>
      </dsp:nvSpPr>
      <dsp:spPr>
        <a:xfrm>
          <a:off x="5381997" y="2527672"/>
          <a:ext cx="3261816" cy="1957089"/>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rPr>
            <a:t>Remain connected</a:t>
          </a:r>
        </a:p>
      </dsp:txBody>
      <dsp:txXfrm>
        <a:off x="5381997" y="2527672"/>
        <a:ext cx="3261816" cy="1957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D389E-F827-445B-BD11-0E1945C652A4}">
      <dsp:nvSpPr>
        <dsp:cNvPr id="0" name=""/>
        <dsp:cNvSpPr/>
      </dsp:nvSpPr>
      <dsp:spPr>
        <a:xfrm>
          <a:off x="1403345" y="2567"/>
          <a:ext cx="3633867" cy="2180320"/>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Ensure interviewer has experience in interviewing and knowledge of unemployment and equal employment opportunity (EEOC) requirements </a:t>
          </a:r>
          <a:endParaRPr lang="en-US" sz="2400" kern="1200" dirty="0">
            <a:solidFill>
              <a:srgbClr val="00587C"/>
            </a:solidFill>
          </a:endParaRPr>
        </a:p>
      </dsp:txBody>
      <dsp:txXfrm>
        <a:off x="1403345" y="2567"/>
        <a:ext cx="3633867" cy="2180320"/>
      </dsp:txXfrm>
    </dsp:sp>
    <dsp:sp modelId="{E5561AB1-F031-43C2-90DF-49C4B4D3A56D}">
      <dsp:nvSpPr>
        <dsp:cNvPr id="0" name=""/>
        <dsp:cNvSpPr/>
      </dsp:nvSpPr>
      <dsp:spPr>
        <a:xfrm>
          <a:off x="5400599" y="2567"/>
          <a:ext cx="3633867" cy="2180320"/>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Instruct interviewer to balance the comments of the separating employee and the supervisor</a:t>
          </a:r>
          <a:endParaRPr lang="en-US" sz="2400" kern="1200" dirty="0">
            <a:solidFill>
              <a:srgbClr val="00587C"/>
            </a:solidFill>
          </a:endParaRPr>
        </a:p>
      </dsp:txBody>
      <dsp:txXfrm>
        <a:off x="5400599" y="2567"/>
        <a:ext cx="3633867" cy="2180320"/>
      </dsp:txXfrm>
    </dsp:sp>
    <dsp:sp modelId="{E05DB3B8-72CA-4DA6-8706-81CB3E1D7C20}">
      <dsp:nvSpPr>
        <dsp:cNvPr id="0" name=""/>
        <dsp:cNvSpPr/>
      </dsp:nvSpPr>
      <dsp:spPr>
        <a:xfrm>
          <a:off x="1403345" y="2546274"/>
          <a:ext cx="3633867" cy="2180320"/>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Consult with the employee’s supervisor about the circumstance of the employee’s separation</a:t>
          </a:r>
          <a:endParaRPr lang="en-US" sz="2400" kern="1200" dirty="0">
            <a:solidFill>
              <a:srgbClr val="00587C"/>
            </a:solidFill>
          </a:endParaRPr>
        </a:p>
      </dsp:txBody>
      <dsp:txXfrm>
        <a:off x="1403345" y="2546274"/>
        <a:ext cx="3633867" cy="2180320"/>
      </dsp:txXfrm>
    </dsp:sp>
    <dsp:sp modelId="{69EE37F9-03A6-4E89-BE4A-72C720782B19}">
      <dsp:nvSpPr>
        <dsp:cNvPr id="0" name=""/>
        <dsp:cNvSpPr/>
      </dsp:nvSpPr>
      <dsp:spPr>
        <a:xfrm>
          <a:off x="5400599" y="2546274"/>
          <a:ext cx="3633867" cy="2180320"/>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Reach out to the employee close to the resignation notification, especially if interested in keeping the individual</a:t>
          </a:r>
          <a:endParaRPr lang="en-US" sz="2400" kern="1200" dirty="0">
            <a:solidFill>
              <a:srgbClr val="00587C"/>
            </a:solidFill>
          </a:endParaRPr>
        </a:p>
      </dsp:txBody>
      <dsp:txXfrm>
        <a:off x="5400599" y="2546274"/>
        <a:ext cx="3633867" cy="2180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D389E-F827-445B-BD11-0E1945C652A4}">
      <dsp:nvSpPr>
        <dsp:cNvPr id="0" name=""/>
        <dsp:cNvSpPr/>
      </dsp:nvSpPr>
      <dsp:spPr>
        <a:xfrm>
          <a:off x="0" y="244400"/>
          <a:ext cx="3261816" cy="1957089"/>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If an in-person interview is conducted, use a private office that ensures confidentiality</a:t>
          </a:r>
          <a:endParaRPr lang="en-US" sz="2400" b="0" kern="1200" dirty="0">
            <a:solidFill>
              <a:srgbClr val="00587C"/>
            </a:solidFill>
          </a:endParaRPr>
        </a:p>
      </dsp:txBody>
      <dsp:txXfrm>
        <a:off x="0" y="244400"/>
        <a:ext cx="3261816" cy="1957089"/>
      </dsp:txXfrm>
    </dsp:sp>
    <dsp:sp modelId="{E5561AB1-F031-43C2-90DF-49C4B4D3A56D}">
      <dsp:nvSpPr>
        <dsp:cNvPr id="0" name=""/>
        <dsp:cNvSpPr/>
      </dsp:nvSpPr>
      <dsp:spPr>
        <a:xfrm>
          <a:off x="3587998" y="244400"/>
          <a:ext cx="3261816" cy="1957089"/>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Keep the tone of the interview positive</a:t>
          </a:r>
          <a:endParaRPr lang="en-US" sz="2400" b="0" kern="1200" dirty="0">
            <a:solidFill>
              <a:srgbClr val="00587C"/>
            </a:solidFill>
          </a:endParaRPr>
        </a:p>
      </dsp:txBody>
      <dsp:txXfrm>
        <a:off x="3587998" y="244400"/>
        <a:ext cx="3261816" cy="1957089"/>
      </dsp:txXfrm>
    </dsp:sp>
    <dsp:sp modelId="{E05DB3B8-72CA-4DA6-8706-81CB3E1D7C20}">
      <dsp:nvSpPr>
        <dsp:cNvPr id="0" name=""/>
        <dsp:cNvSpPr/>
      </dsp:nvSpPr>
      <dsp:spPr>
        <a:xfrm>
          <a:off x="7175996" y="244400"/>
          <a:ext cx="3261816" cy="1957089"/>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Focus on discovering facts, not making judgments</a:t>
          </a:r>
          <a:endParaRPr lang="en-US" sz="2400" b="0" kern="1200" dirty="0">
            <a:solidFill>
              <a:srgbClr val="00587C"/>
            </a:solidFill>
          </a:endParaRPr>
        </a:p>
      </dsp:txBody>
      <dsp:txXfrm>
        <a:off x="7175996" y="244400"/>
        <a:ext cx="3261816" cy="1957089"/>
      </dsp:txXfrm>
    </dsp:sp>
    <dsp:sp modelId="{69EE37F9-03A6-4E89-BE4A-72C720782B19}">
      <dsp:nvSpPr>
        <dsp:cNvPr id="0" name=""/>
        <dsp:cNvSpPr/>
      </dsp:nvSpPr>
      <dsp:spPr>
        <a:xfrm>
          <a:off x="1793999" y="2527672"/>
          <a:ext cx="3261816" cy="1957089"/>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Keep a record of the interview</a:t>
          </a:r>
          <a:endParaRPr lang="en-US" sz="2400" b="0" kern="1200" dirty="0">
            <a:solidFill>
              <a:srgbClr val="00587C"/>
            </a:solidFill>
          </a:endParaRPr>
        </a:p>
      </dsp:txBody>
      <dsp:txXfrm>
        <a:off x="1793999" y="2527672"/>
        <a:ext cx="3261816" cy="1957089"/>
      </dsp:txXfrm>
    </dsp:sp>
    <dsp:sp modelId="{AB11A0D1-BFCA-4AFF-97C8-1D265F6FCF62}">
      <dsp:nvSpPr>
        <dsp:cNvPr id="0" name=""/>
        <dsp:cNvSpPr/>
      </dsp:nvSpPr>
      <dsp:spPr>
        <a:xfrm>
          <a:off x="5381997" y="2527672"/>
          <a:ext cx="3261816" cy="1957089"/>
        </a:xfrm>
        <a:prstGeom prst="rect">
          <a:avLst/>
        </a:prstGeom>
        <a:solidFill>
          <a:srgbClr val="FFFFFF"/>
        </a:solidFill>
        <a:ln w="76200" cap="flat" cmpd="sng" algn="ctr">
          <a:solidFill>
            <a:srgbClr val="E8772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587C"/>
              </a:solidFill>
              <a:effectLst/>
              <a:latin typeface="Calibri" panose="020F0502020204030204" pitchFamily="34" charset="0"/>
              <a:ea typeface="Calibri" panose="020F0502020204030204" pitchFamily="34" charset="0"/>
              <a:cs typeface="Times New Roman" panose="02020603050405020304" pitchFamily="18" charset="0"/>
            </a:rPr>
            <a:t>Compile and analyze all employee responses annually to create a plan of action for positive change</a:t>
          </a:r>
          <a:endParaRPr lang="en-US" sz="2400" b="0" kern="1200" dirty="0">
            <a:solidFill>
              <a:srgbClr val="00587C"/>
            </a:solidFill>
          </a:endParaRPr>
        </a:p>
      </dsp:txBody>
      <dsp:txXfrm>
        <a:off x="5381997" y="2527672"/>
        <a:ext cx="3261816" cy="1957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E2AF6-C5BA-4A5D-B6E2-6B96E22A7529}">
      <dsp:nvSpPr>
        <dsp:cNvPr id="0" name=""/>
        <dsp:cNvSpPr/>
      </dsp:nvSpPr>
      <dsp:spPr>
        <a:xfrm>
          <a:off x="0" y="51195"/>
          <a:ext cx="3896865" cy="1558746"/>
        </a:xfrm>
        <a:prstGeom prst="rect">
          <a:avLst/>
        </a:prstGeom>
        <a:solidFill>
          <a:srgbClr val="00587C"/>
        </a:solidFill>
        <a:ln w="38100" cap="flat" cmpd="sng" algn="ctr">
          <a:solidFill>
            <a:srgbClr val="0058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FFFF"/>
              </a:solidFill>
            </a:rPr>
            <a:t>Exit interview</a:t>
          </a:r>
        </a:p>
      </dsp:txBody>
      <dsp:txXfrm>
        <a:off x="0" y="51195"/>
        <a:ext cx="3896865" cy="1558746"/>
      </dsp:txXfrm>
    </dsp:sp>
    <dsp:sp modelId="{FF5E4934-93B3-4256-824B-665287A2A9E6}">
      <dsp:nvSpPr>
        <dsp:cNvPr id="0" name=""/>
        <dsp:cNvSpPr/>
      </dsp:nvSpPr>
      <dsp:spPr>
        <a:xfrm>
          <a:off x="40" y="1594400"/>
          <a:ext cx="3896865" cy="2854800"/>
        </a:xfrm>
        <a:prstGeom prst="rect">
          <a:avLst/>
        </a:prstGeom>
        <a:solidFill>
          <a:srgbClr val="FFFFFF">
            <a:alpha val="89804"/>
          </a:srgbClr>
        </a:solidFill>
        <a:ln w="38100" cap="flat" cmpd="sng" algn="ctr">
          <a:solidFill>
            <a:srgbClr val="E8772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00587C"/>
              </a:solidFill>
            </a:rPr>
            <a:t>Conducted with exiting employee</a:t>
          </a:r>
        </a:p>
        <a:p>
          <a:pPr marL="285750" lvl="1" indent="-285750" algn="l" defTabSz="1244600">
            <a:lnSpc>
              <a:spcPct val="90000"/>
            </a:lnSpc>
            <a:spcBef>
              <a:spcPct val="0"/>
            </a:spcBef>
            <a:spcAft>
              <a:spcPct val="15000"/>
            </a:spcAft>
            <a:buChar char="•"/>
          </a:pPr>
          <a:r>
            <a:rPr lang="en-US" sz="2800" kern="1200" dirty="0">
              <a:solidFill>
                <a:srgbClr val="00587C"/>
              </a:solidFill>
            </a:rPr>
            <a:t>May not impact exiting employee</a:t>
          </a:r>
        </a:p>
        <a:p>
          <a:pPr marL="285750" lvl="1" indent="-285750" algn="l" defTabSz="1244600">
            <a:lnSpc>
              <a:spcPct val="90000"/>
            </a:lnSpc>
            <a:spcBef>
              <a:spcPct val="0"/>
            </a:spcBef>
            <a:spcAft>
              <a:spcPct val="15000"/>
            </a:spcAft>
            <a:buChar char="•"/>
          </a:pPr>
          <a:r>
            <a:rPr lang="en-US" sz="2800" kern="1200" dirty="0">
              <a:solidFill>
                <a:srgbClr val="00587C"/>
              </a:solidFill>
            </a:rPr>
            <a:t>Leads to improvement</a:t>
          </a:r>
        </a:p>
      </dsp:txBody>
      <dsp:txXfrm>
        <a:off x="40" y="1594400"/>
        <a:ext cx="3896865" cy="2854800"/>
      </dsp:txXfrm>
    </dsp:sp>
    <dsp:sp modelId="{8351C122-1382-4796-BA42-6C47C3C1AC78}">
      <dsp:nvSpPr>
        <dsp:cNvPr id="0" name=""/>
        <dsp:cNvSpPr/>
      </dsp:nvSpPr>
      <dsp:spPr>
        <a:xfrm>
          <a:off x="4442467" y="35654"/>
          <a:ext cx="3896865" cy="1558746"/>
        </a:xfrm>
        <a:prstGeom prst="rect">
          <a:avLst/>
        </a:prstGeom>
        <a:solidFill>
          <a:srgbClr val="00587C"/>
        </a:solidFill>
        <a:ln w="38100" cap="flat" cmpd="sng" algn="ctr">
          <a:solidFill>
            <a:srgbClr val="00587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i="0" kern="1200" dirty="0">
              <a:solidFill>
                <a:srgbClr val="FFFFFF"/>
              </a:solidFill>
            </a:rPr>
            <a:t>Retention interview</a:t>
          </a:r>
        </a:p>
      </dsp:txBody>
      <dsp:txXfrm>
        <a:off x="4442467" y="35654"/>
        <a:ext cx="3896865" cy="1558746"/>
      </dsp:txXfrm>
    </dsp:sp>
    <dsp:sp modelId="{92FDD7AF-163B-48E2-9938-D63CC1CFB88D}">
      <dsp:nvSpPr>
        <dsp:cNvPr id="0" name=""/>
        <dsp:cNvSpPr/>
      </dsp:nvSpPr>
      <dsp:spPr>
        <a:xfrm>
          <a:off x="4442467" y="1594400"/>
          <a:ext cx="3896865" cy="2854800"/>
        </a:xfrm>
        <a:prstGeom prst="rect">
          <a:avLst/>
        </a:prstGeom>
        <a:solidFill>
          <a:srgbClr val="FFFFFF">
            <a:alpha val="89804"/>
          </a:srgbClr>
        </a:solidFill>
        <a:ln w="38100" cap="flat" cmpd="sng" algn="ctr">
          <a:solidFill>
            <a:srgbClr val="E87722">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00587C"/>
              </a:solidFill>
            </a:rPr>
            <a:t>Conducted with current employees</a:t>
          </a:r>
        </a:p>
        <a:p>
          <a:pPr marL="285750" lvl="1" indent="-285750" algn="l" defTabSz="1244600">
            <a:lnSpc>
              <a:spcPct val="90000"/>
            </a:lnSpc>
            <a:spcBef>
              <a:spcPct val="0"/>
            </a:spcBef>
            <a:spcAft>
              <a:spcPct val="15000"/>
            </a:spcAft>
            <a:buChar char="•"/>
          </a:pPr>
          <a:r>
            <a:rPr lang="en-US" sz="2800" kern="1200" dirty="0">
              <a:solidFill>
                <a:srgbClr val="00587C"/>
              </a:solidFill>
            </a:rPr>
            <a:t>May impact current employee</a:t>
          </a:r>
        </a:p>
        <a:p>
          <a:pPr marL="285750" lvl="1" indent="-285750" algn="l" defTabSz="1244600">
            <a:lnSpc>
              <a:spcPct val="90000"/>
            </a:lnSpc>
            <a:spcBef>
              <a:spcPct val="0"/>
            </a:spcBef>
            <a:spcAft>
              <a:spcPct val="15000"/>
            </a:spcAft>
            <a:buChar char="•"/>
          </a:pPr>
          <a:r>
            <a:rPr lang="en-US" sz="2800" kern="1200" dirty="0">
              <a:solidFill>
                <a:srgbClr val="00587C"/>
              </a:solidFill>
            </a:rPr>
            <a:t>Leads to improvement</a:t>
          </a:r>
        </a:p>
      </dsp:txBody>
      <dsp:txXfrm>
        <a:off x="4442467" y="1594400"/>
        <a:ext cx="3896865" cy="2854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36282-E973-4280-8216-F11C8188B6C4}">
      <dsp:nvSpPr>
        <dsp:cNvPr id="0" name=""/>
        <dsp:cNvSpPr/>
      </dsp:nvSpPr>
      <dsp:spPr>
        <a:xfrm>
          <a:off x="1403345" y="2567"/>
          <a:ext cx="3633867" cy="2180320"/>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Workload</a:t>
          </a:r>
        </a:p>
      </dsp:txBody>
      <dsp:txXfrm>
        <a:off x="1403345" y="2567"/>
        <a:ext cx="3633867" cy="2180320"/>
      </dsp:txXfrm>
    </dsp:sp>
    <dsp:sp modelId="{592764B4-AAE8-4D67-94C9-5D0C08C28E91}">
      <dsp:nvSpPr>
        <dsp:cNvPr id="0" name=""/>
        <dsp:cNvSpPr/>
      </dsp:nvSpPr>
      <dsp:spPr>
        <a:xfrm>
          <a:off x="5400599" y="2567"/>
          <a:ext cx="3633867" cy="2180320"/>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Well-being</a:t>
          </a:r>
        </a:p>
      </dsp:txBody>
      <dsp:txXfrm>
        <a:off x="5400599" y="2567"/>
        <a:ext cx="3633867" cy="2180320"/>
      </dsp:txXfrm>
    </dsp:sp>
    <dsp:sp modelId="{C838849F-1AB7-4005-BF5F-A7B213AD52FB}">
      <dsp:nvSpPr>
        <dsp:cNvPr id="0" name=""/>
        <dsp:cNvSpPr/>
      </dsp:nvSpPr>
      <dsp:spPr>
        <a:xfrm>
          <a:off x="1403345" y="2546274"/>
          <a:ext cx="3633867" cy="2180320"/>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Surroundings (safe, secure, stress-free)</a:t>
          </a:r>
        </a:p>
      </dsp:txBody>
      <dsp:txXfrm>
        <a:off x="1403345" y="2546274"/>
        <a:ext cx="3633867" cy="2180320"/>
      </dsp:txXfrm>
    </dsp:sp>
    <dsp:sp modelId="{500729C6-6449-4697-B54B-5ED8DCDD0A1E}">
      <dsp:nvSpPr>
        <dsp:cNvPr id="0" name=""/>
        <dsp:cNvSpPr/>
      </dsp:nvSpPr>
      <dsp:spPr>
        <a:xfrm>
          <a:off x="5400599" y="2546274"/>
          <a:ext cx="3633867" cy="2180320"/>
        </a:xfrm>
        <a:prstGeom prst="rect">
          <a:avLst/>
        </a:prstGeom>
        <a:solidFill>
          <a:srgbClr val="00587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Resources and tools</a:t>
          </a:r>
        </a:p>
      </dsp:txBody>
      <dsp:txXfrm>
        <a:off x="5400599" y="2546274"/>
        <a:ext cx="3633867" cy="218032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301340" y="8380180"/>
            <a:ext cx="429883" cy="466725"/>
          </a:xfrm>
          <a:prstGeom prst="rect">
            <a:avLst/>
          </a:prstGeom>
        </p:spPr>
        <p:txBody>
          <a:bodyPr vert="horz" lIns="91440" tIns="45720" rIns="91440" bIns="45720" rtlCol="0" anchor="b"/>
          <a:lstStyle>
            <a:lvl1pPr algn="r">
              <a:defRPr sz="1200"/>
            </a:lvl1pPr>
          </a:lstStyle>
          <a:p>
            <a:pPr algn="ctr"/>
            <a:fld id="{245F0569-5292-40D7-BDC6-A3CCF6D184C2}" type="slidenum">
              <a:rPr lang="en-US" smtClean="0"/>
              <a:pPr algn="ctr"/>
              <a:t>‹#›</a:t>
            </a:fld>
            <a:endParaRPr lang="en-US"/>
          </a:p>
        </p:txBody>
      </p:sp>
      <p:sp>
        <p:nvSpPr>
          <p:cNvPr id="7" name="TextBox 6"/>
          <p:cNvSpPr txBox="1"/>
          <p:nvPr/>
        </p:nvSpPr>
        <p:spPr>
          <a:xfrm>
            <a:off x="2763185" y="9063037"/>
            <a:ext cx="4247215" cy="246221"/>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b="0" i="0" kern="1200" baseline="0" dirty="0">
                <a:solidFill>
                  <a:srgbClr val="16315A"/>
                </a:solidFill>
                <a:latin typeface="Arial" panose="020B0604020202020204" pitchFamily="34" charset="0"/>
                <a:ea typeface="+mn-ea"/>
                <a:cs typeface="Arial" panose="020B0604020202020204" pitchFamily="34" charset="0"/>
              </a:rPr>
              <a:t>© 2024 Texas Association of School Boards, Inc. All rights reserved.</a:t>
            </a:r>
          </a:p>
        </p:txBody>
      </p:sp>
      <p:pic>
        <p:nvPicPr>
          <p:cNvPr id="6" name="Picture 5">
            <a:extLst>
              <a:ext uri="{FF2B5EF4-FFF2-40B4-BE49-F238E27FC236}">
                <a16:creationId xmlns:a16="http://schemas.microsoft.com/office/drawing/2014/main" id="{11E1992F-9575-934C-B6BB-7C7C8CA97A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63" y="8816817"/>
            <a:ext cx="1390245" cy="466725"/>
          </a:xfrm>
          <a:prstGeom prst="rect">
            <a:avLst/>
          </a:prstGeom>
        </p:spPr>
      </p:pic>
    </p:spTree>
    <p:extLst>
      <p:ext uri="{BB962C8B-B14F-4D97-AF65-F5344CB8AC3E}">
        <p14:creationId xmlns:p14="http://schemas.microsoft.com/office/powerpoint/2010/main" val="377223065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28" userDrawn="1">
          <p15:clr>
            <a:srgbClr val="F26B43"/>
          </p15:clr>
        </p15:guide>
        <p15:guide id="2" pos="2208"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5FF01D8-3601-44CE-84FA-3460E7E46103}" type="slidenum">
              <a:rPr lang="en-US" smtClean="0"/>
              <a:t>‹#›</a:t>
            </a:fld>
            <a:endParaRPr lang="en-US"/>
          </a:p>
        </p:txBody>
      </p:sp>
    </p:spTree>
    <p:extLst>
      <p:ext uri="{BB962C8B-B14F-4D97-AF65-F5344CB8AC3E}">
        <p14:creationId xmlns:p14="http://schemas.microsoft.com/office/powerpoint/2010/main" val="1962644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School districts are facing serious retention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Implementing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feedback structure </a:t>
            </a:r>
            <a:r>
              <a:rPr lang="en-US" sz="1200" dirty="0">
                <a:effectLst/>
                <a:latin typeface="Calibri" panose="020F0502020204030204" pitchFamily="34" charset="0"/>
                <a:ea typeface="Calibri" panose="020F0502020204030204" pitchFamily="34" charset="0"/>
                <a:cs typeface="Times New Roman" panose="02020603050405020304" pitchFamily="18" charset="0"/>
              </a:rPr>
              <a:t>can provide an ongoing avenue to set goals and ensure employees are satisfied.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Low-cost engagement options may include conducting 1.) exit and/or 2.) retention interviews, 3.) administering employee opinion surveys, and 4.)analyzing retention, turnover, and absentee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These approaches will identify what is going well and determine areas for improvement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Today we will learn about these factors to measure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dirty="0">
                <a:effectLst/>
                <a:latin typeface="Calibri" panose="020F0502020204030204" pitchFamily="34" charset="0"/>
                <a:ea typeface="Calibri" panose="020F0502020204030204" pitchFamily="34" charset="0"/>
                <a:cs typeface="Times New Roman" panose="02020603050405020304" pitchFamily="18" charset="0"/>
              </a:rPr>
              <a:t> discuss strategies for addressing workplace issues impacting employee’s feelings about their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Therefore, it is important to implement a variety of strategic approaches to collect information and gather employee insights. </a:t>
            </a:r>
          </a:p>
          <a:p>
            <a:endParaRPr lang="en-US" baseline="0" dirty="0"/>
          </a:p>
        </p:txBody>
      </p:sp>
      <p:sp>
        <p:nvSpPr>
          <p:cNvPr id="4" name="Slide Number Placeholder 3"/>
          <p:cNvSpPr>
            <a:spLocks noGrp="1"/>
          </p:cNvSpPr>
          <p:nvPr>
            <p:ph type="sldNum" sz="quarter" idx="10"/>
          </p:nvPr>
        </p:nvSpPr>
        <p:spPr/>
        <p:txBody>
          <a:bodyPr/>
          <a:lstStyle/>
          <a:p>
            <a:fld id="{65FF01D8-3601-44CE-84FA-3460E7E46103}" type="slidenum">
              <a:rPr lang="en-US" smtClean="0"/>
              <a:t>1</a:t>
            </a:fld>
            <a:endParaRPr lang="en-US"/>
          </a:p>
        </p:txBody>
      </p:sp>
    </p:spTree>
    <p:extLst>
      <p:ext uri="{BB962C8B-B14F-4D97-AF65-F5344CB8AC3E}">
        <p14:creationId xmlns:p14="http://schemas.microsoft.com/office/powerpoint/2010/main" val="134101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335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179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the book,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The Power of Stay Interviews for Engagement and Retention</a:t>
            </a:r>
            <a:r>
              <a:rPr lang="en-US" sz="1200" dirty="0">
                <a:effectLst/>
                <a:latin typeface="Calibri" panose="020F0502020204030204" pitchFamily="34" charset="0"/>
                <a:ea typeface="Calibri" panose="020F0502020204030204" pitchFamily="34" charset="0"/>
                <a:cs typeface="Times New Roman" panose="02020603050405020304" pitchFamily="18" charset="0"/>
              </a:rPr>
              <a:t>, five questions are given that can drive a productive interview process. Not only do the questions reveal initial great information, but these questions also lead to further discussion for additional insight. The questions follow:</a:t>
            </a:r>
          </a:p>
          <a:p>
            <a:pPr marL="342900" marR="0" lvl="0" indent="-342900">
              <a:lnSpc>
                <a:spcPct val="115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do you look forward to each day on your way to work? This question brings an employee to the here and now. Relationships are what keep employees in the organization, so this question gets right down to that aspect of the job. Probing questions that may follow include these starters: </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Give me an example…</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 me more about…</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Who do you look forward to interacting with most? </a:t>
            </a:r>
          </a:p>
          <a:p>
            <a:pPr marL="342900" marR="0" lvl="0" indent="-342900">
              <a:lnSpc>
                <a:spcPct val="115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you learning as an employee and what else would you like to learn? This question addresses employee development and career paths. Is the employee being fulfilled by the work they do and do they have a desire for more is revealed through this question. Additionally, the interviewer can learn what the employee values about their job. Follow ups may include: </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Which other jobs here look attractive to you?</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skills do you think are required for those jobs?</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skills would you have to build to do those jobs?</a:t>
            </a:r>
          </a:p>
          <a:p>
            <a:pPr marL="342900" marR="0" lvl="0" indent="-342900">
              <a:lnSpc>
                <a:spcPct val="115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Why do you stay here? This is a simple question that reveals lots of information. Employees may have to ponder their answer because they frankly may have never thought about this question before. So, the employee should be given time needed to think about an answer. Additional phrases to dig a little deeper include: </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 me more about why that is so important to you.</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Is that the only reason you stay or are there others?</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narrowed your reason to stay to just one, what would it be?</a:t>
            </a:r>
          </a:p>
          <a:p>
            <a:pPr marL="342900" marR="0" lvl="0" indent="-342900">
              <a:lnSpc>
                <a:spcPct val="115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did you last think about leaving the district and what prompted the thought? Everyone at some point or another think about looking for another job. This question reveals the urgency by determining the “when” and the “why”. Additional probes include: </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Tell me more about how that happened.</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can I do to make that better for you?</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On a scale of 1-10 how important is that for you now?</a:t>
            </a:r>
          </a:p>
          <a:p>
            <a:pPr marL="342900" marR="0" lvl="0" indent="-342900">
              <a:lnSpc>
                <a:spcPct val="115000"/>
              </a:lnSpc>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can I do to make your job better for you? The interviewer must be willing to listen to this feedback and avoid being critical. Listening is key to this question and taking and thinking through the information later is important. Follow ups may include: </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 I provide an appropriate amount of positive feedback?</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 I say and do things to help you do your job better?</a:t>
            </a:r>
          </a:p>
          <a:p>
            <a:pPr marL="800100" marR="0" lvl="1"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three ideas for me to better serve you?</a:t>
            </a:r>
          </a:p>
          <a:p>
            <a:endParaRPr lang="en-US" dirty="0"/>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12</a:t>
            </a:fld>
            <a:endParaRPr lang="en-US"/>
          </a:p>
        </p:txBody>
      </p:sp>
    </p:spTree>
    <p:extLst>
      <p:ext uri="{BB962C8B-B14F-4D97-AF65-F5344CB8AC3E}">
        <p14:creationId xmlns:p14="http://schemas.microsoft.com/office/powerpoint/2010/main" val="3150739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Exit interviews and retention interviews are very similar in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Like retention interviews, exit interviews will result in information about what is or what is not working in the district, what challenges or opportunities are available to drive change, and what could lead to higher retention rates. </a:t>
            </a:r>
          </a:p>
          <a:p>
            <a:endParaRPr lang="en-US" dirty="0"/>
          </a:p>
        </p:txBody>
      </p:sp>
      <p:sp>
        <p:nvSpPr>
          <p:cNvPr id="4" name="Slide Number Placeholder 3"/>
          <p:cNvSpPr>
            <a:spLocks noGrp="1"/>
          </p:cNvSpPr>
          <p:nvPr>
            <p:ph type="sldNum" sz="quarter" idx="10"/>
          </p:nvPr>
        </p:nvSpPr>
        <p:spPr/>
        <p:txBody>
          <a:bodyPr/>
          <a:lstStyle/>
          <a:p>
            <a:fld id="{65FF01D8-3601-44CE-84FA-3460E7E46103}" type="slidenum">
              <a:rPr lang="en-US" smtClean="0"/>
              <a:t>13</a:t>
            </a:fld>
            <a:endParaRPr lang="en-US"/>
          </a:p>
        </p:txBody>
      </p:sp>
    </p:spTree>
    <p:extLst>
      <p:ext uri="{BB962C8B-B14F-4D97-AF65-F5344CB8AC3E}">
        <p14:creationId xmlns:p14="http://schemas.microsoft.com/office/powerpoint/2010/main" val="283052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t>
            </a:r>
          </a:p>
        </p:txBody>
      </p:sp>
    </p:spTree>
    <p:extLst>
      <p:ext uri="{BB962C8B-B14F-4D97-AF65-F5344CB8AC3E}">
        <p14:creationId xmlns:p14="http://schemas.microsoft.com/office/powerpoint/2010/main" val="330443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this type of interview is conducted with employees leaving the district, it still may have a positive impact on employees staying with the district. Inevitably, an organization is always going to have turnover.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Life changes such as marriage, divorce, birth of a child, retirement spouse relocation, and other family issues such as caring for a parent are always going to impact an individual’s decision to remain with the district.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goal is to reduce the reasons that are in the employer’s control such as supervisor dissatisfaction, compensation, other benefits – health, supplemental insurance, disability, resources, and training.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28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three most common problems with exit interviews are….</a:t>
            </a:r>
          </a:p>
          <a:p>
            <a:pPr marL="342900" marR="0" lvl="0" indent="-342900">
              <a:lnSpc>
                <a:spcPct val="115000"/>
              </a:lnSpc>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key to successful use of exit interviews is to collect the data, analyze the data, and share the data to create a plan of action moving forward.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Exit interviews can create a flow of constant feedback to keep a district on track of retaining top performers. </a:t>
            </a:r>
          </a:p>
          <a:p>
            <a:pPr marL="0" marR="0" lvl="0" indent="0">
              <a:lnSpc>
                <a:spcPct val="115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FF01D8-3601-44CE-84FA-3460E7E46103}" type="slidenum">
              <a:rPr lang="en-US" smtClean="0"/>
              <a:t>16</a:t>
            </a:fld>
            <a:endParaRPr lang="en-US"/>
          </a:p>
        </p:txBody>
      </p:sp>
    </p:spTree>
    <p:extLst>
      <p:ext uri="{BB962C8B-B14F-4D97-AF65-F5344CB8AC3E}">
        <p14:creationId xmlns:p14="http://schemas.microsoft.com/office/powerpoint/2010/main" val="1025043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Goals….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may even help the organization </a:t>
            </a:r>
            <a:r>
              <a:rPr lang="en-US" sz="1200" dirty="0">
                <a:effectLst/>
                <a:latin typeface="Calibri" panose="020F0502020204030204" pitchFamily="34" charset="0"/>
                <a:cs typeface="Times New Roman" panose="02020603050405020304" pitchFamily="18" charset="0"/>
              </a:rPr>
              <a:t>l</a:t>
            </a:r>
            <a:r>
              <a:rPr lang="en-US" sz="1200" dirty="0">
                <a:effectLst/>
                <a:latin typeface="Calibri" panose="020F0502020204030204" pitchFamily="34" charset="0"/>
                <a:ea typeface="Calibri" panose="020F0502020204030204" pitchFamily="34" charset="0"/>
                <a:cs typeface="Times New Roman" panose="02020603050405020304" pitchFamily="18" charset="0"/>
              </a:rPr>
              <a:t>earn information about competing organizations. </a:t>
            </a: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17</a:t>
            </a:fld>
            <a:endParaRPr lang="en-US"/>
          </a:p>
        </p:txBody>
      </p:sp>
    </p:spTree>
    <p:extLst>
      <p:ext uri="{BB962C8B-B14F-4D97-AF65-F5344CB8AC3E}">
        <p14:creationId xmlns:p14="http://schemas.microsoft.com/office/powerpoint/2010/main" val="1702591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 exit interview may……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Offering a survey but allowing an individual to request an in-person meeting as a follow-up is a very common approach.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 paper or electronic survey or questionnaire is created it should be designed to yield necessary information to drive positive change in employee experiences. Information collected may improve the district’s work environment and provide the necessary information to analyze the turnover rates.  </a:t>
            </a:r>
          </a:p>
          <a:p>
            <a:endParaRPr lang="en-US" dirty="0"/>
          </a:p>
        </p:txBody>
      </p:sp>
      <p:sp>
        <p:nvSpPr>
          <p:cNvPr id="4" name="Slide Number Placeholder 3"/>
          <p:cNvSpPr>
            <a:spLocks noGrp="1"/>
          </p:cNvSpPr>
          <p:nvPr>
            <p:ph type="sldNum" sz="quarter" idx="10"/>
          </p:nvPr>
        </p:nvSpPr>
        <p:spPr/>
        <p:txBody>
          <a:bodyPr/>
          <a:lstStyle/>
          <a:p>
            <a:fld id="{65FF01D8-3601-44CE-84FA-3460E7E46103}" type="slidenum">
              <a:rPr lang="en-US" smtClean="0"/>
              <a:t>18</a:t>
            </a:fld>
            <a:endParaRPr lang="en-US"/>
          </a:p>
        </p:txBody>
      </p:sp>
    </p:spTree>
    <p:extLst>
      <p:ext uri="{BB962C8B-B14F-4D97-AF65-F5344CB8AC3E}">
        <p14:creationId xmlns:p14="http://schemas.microsoft.com/office/powerpoint/2010/main" val="1644948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19</a:t>
            </a:fld>
            <a:endParaRPr lang="en-US"/>
          </a:p>
        </p:txBody>
      </p:sp>
    </p:spTree>
    <p:extLst>
      <p:ext uri="{BB962C8B-B14F-4D97-AF65-F5344CB8AC3E}">
        <p14:creationId xmlns:p14="http://schemas.microsoft.com/office/powerpoint/2010/main" val="115247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want to start by hearing from you.</a:t>
            </a:r>
          </a:p>
          <a:p>
            <a:endParaRPr lang="en-US" sz="1600" dirty="0"/>
          </a:p>
          <a:p>
            <a:endParaRPr lang="en-US" sz="1600" dirty="0"/>
          </a:p>
        </p:txBody>
      </p:sp>
      <p:sp>
        <p:nvSpPr>
          <p:cNvPr id="4" name="Slide Number Placeholder 3"/>
          <p:cNvSpPr>
            <a:spLocks noGrp="1"/>
          </p:cNvSpPr>
          <p:nvPr>
            <p:ph type="sldNum" sz="quarter" idx="5"/>
          </p:nvPr>
        </p:nvSpPr>
        <p:spPr/>
        <p:txBody>
          <a:bodyPr/>
          <a:lstStyle/>
          <a:p>
            <a:fld id="{F92153BF-FF09-4E0E-9D8C-7DDFC05A5A6E}" type="slidenum">
              <a:rPr lang="en-US" smtClean="0"/>
              <a:t>2</a:t>
            </a:fld>
            <a:endParaRPr lang="en-US" dirty="0"/>
          </a:p>
        </p:txBody>
      </p:sp>
    </p:spTree>
    <p:extLst>
      <p:ext uri="{BB962C8B-B14F-4D97-AF65-F5344CB8AC3E}">
        <p14:creationId xmlns:p14="http://schemas.microsoft.com/office/powerpoint/2010/main" val="84353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key to successful use of exit interviews is to collect the data, analyze the data, and share the data to create a plan of action moving forward.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Exit interviews can create a flow of constant feedback to keep a district on track of retaining top performers. </a:t>
            </a:r>
          </a:p>
          <a:p>
            <a:pPr marL="0" marR="0" lvl="0" indent="0">
              <a:lnSpc>
                <a:spcPct val="115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20</a:t>
            </a:fld>
            <a:endParaRPr lang="en-US"/>
          </a:p>
        </p:txBody>
      </p:sp>
    </p:spTree>
    <p:extLst>
      <p:ext uri="{BB962C8B-B14F-4D97-AF65-F5344CB8AC3E}">
        <p14:creationId xmlns:p14="http://schemas.microsoft.com/office/powerpoint/2010/main" val="115247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biggest difference </a:t>
            </a:r>
            <a:r>
              <a:rPr lang="en-US" sz="1200" dirty="0">
                <a:effectLst/>
                <a:latin typeface="Calibri" panose="020F0502020204030204" pitchFamily="34" charset="0"/>
                <a:ea typeface="Calibri" panose="020F0502020204030204" pitchFamily="34" charset="0"/>
                <a:cs typeface="Times New Roman" panose="02020603050405020304" pitchFamily="18" charset="0"/>
              </a:rPr>
              <a:t>between a retention interview and an exit interview is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when</a:t>
            </a:r>
            <a:r>
              <a:rPr lang="en-US" sz="1200" dirty="0">
                <a:effectLst/>
                <a:latin typeface="Calibri" panose="020F0502020204030204" pitchFamily="34" charset="0"/>
                <a:ea typeface="Calibri" panose="020F0502020204030204" pitchFamily="34" charset="0"/>
                <a:cs typeface="Times New Roman" panose="02020603050405020304" pitchFamily="18" charset="0"/>
              </a:rPr>
              <a:t> it occurs.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Retention interviews are conducted with current employees and exit interviews are conducted with employees leaving the district. Information gained from the retention interview may have a direct positive impact on the current employee. </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328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requires the involvement of the right leaders in the district.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HR is often responsible for conducting and analyzing data, it is important that other cabinet members share the responsibility of design, execution, and results for improvement. </a:t>
            </a:r>
          </a:p>
          <a:p>
            <a:pPr marL="0" marR="0" lvl="0" indent="0">
              <a:lnSpc>
                <a:spcPct val="115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FF01D8-3601-44CE-84FA-3460E7E46103}" type="slidenum">
              <a:rPr lang="en-US" smtClean="0"/>
              <a:t>22</a:t>
            </a:fld>
            <a:endParaRPr lang="en-US"/>
          </a:p>
        </p:txBody>
      </p:sp>
    </p:spTree>
    <p:extLst>
      <p:ext uri="{BB962C8B-B14F-4D97-AF65-F5344CB8AC3E}">
        <p14:creationId xmlns:p14="http://schemas.microsoft.com/office/powerpoint/2010/main" val="1738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An employee opinion survey is another tool districts can use to measure employee experience satisfaction.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differs from the retention interview and exit interview because it typically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includes all employees </a:t>
            </a:r>
            <a:r>
              <a:rPr lang="en-US" sz="1200" dirty="0">
                <a:effectLst/>
                <a:latin typeface="Calibri" panose="020F0502020204030204" pitchFamily="34" charset="0"/>
                <a:ea typeface="Calibri" panose="020F0502020204030204" pitchFamily="34" charset="0"/>
                <a:cs typeface="Times New Roman" panose="02020603050405020304" pitchFamily="18" charset="0"/>
              </a:rPr>
              <a:t>as participants. </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type of survey often focuses on culture, compensation, and resources and development as well as relationships. </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also assesses employee satisfaction and engagement levels while evaluating opinions on culture and leadership. </a:t>
            </a:r>
          </a:p>
          <a:p>
            <a:endParaRPr lang="en-US" dirty="0"/>
          </a:p>
        </p:txBody>
      </p:sp>
      <p:sp>
        <p:nvSpPr>
          <p:cNvPr id="4" name="Slide Number Placeholder 3"/>
          <p:cNvSpPr>
            <a:spLocks noGrp="1"/>
          </p:cNvSpPr>
          <p:nvPr>
            <p:ph type="sldNum" sz="quarter" idx="10"/>
          </p:nvPr>
        </p:nvSpPr>
        <p:spPr/>
        <p:txBody>
          <a:bodyPr/>
          <a:lstStyle/>
          <a:p>
            <a:fld id="{65FF01D8-3601-44CE-84FA-3460E7E46103}" type="slidenum">
              <a:rPr lang="en-US" smtClean="0"/>
              <a:t>23</a:t>
            </a:fld>
            <a:endParaRPr lang="en-US"/>
          </a:p>
        </p:txBody>
      </p:sp>
    </p:spTree>
    <p:extLst>
      <p:ext uri="{BB962C8B-B14F-4D97-AF65-F5344CB8AC3E}">
        <p14:creationId xmlns:p14="http://schemas.microsoft.com/office/powerpoint/2010/main" val="579734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24</a:t>
            </a:fld>
            <a:endParaRPr lang="en-US"/>
          </a:p>
        </p:txBody>
      </p:sp>
    </p:spTree>
    <p:extLst>
      <p:ext uri="{BB962C8B-B14F-4D97-AF65-F5344CB8AC3E}">
        <p14:creationId xmlns:p14="http://schemas.microsoft.com/office/powerpoint/2010/main" val="527772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25</a:t>
            </a:fld>
            <a:endParaRPr lang="en-US"/>
          </a:p>
        </p:txBody>
      </p:sp>
    </p:spTree>
    <p:extLst>
      <p:ext uri="{BB962C8B-B14F-4D97-AF65-F5344CB8AC3E}">
        <p14:creationId xmlns:p14="http://schemas.microsoft.com/office/powerpoint/2010/main" val="1242347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26</a:t>
            </a:fld>
            <a:endParaRPr lang="en-US"/>
          </a:p>
        </p:txBody>
      </p:sp>
    </p:spTree>
    <p:extLst>
      <p:ext uri="{BB962C8B-B14F-4D97-AF65-F5344CB8AC3E}">
        <p14:creationId xmlns:p14="http://schemas.microsoft.com/office/powerpoint/2010/main" val="2721094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27</a:t>
            </a:fld>
            <a:endParaRPr lang="en-US"/>
          </a:p>
        </p:txBody>
      </p:sp>
    </p:spTree>
    <p:extLst>
      <p:ext uri="{BB962C8B-B14F-4D97-AF65-F5344CB8AC3E}">
        <p14:creationId xmlns:p14="http://schemas.microsoft.com/office/powerpoint/2010/main" val="2280995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employees are overwhelmed with their work environment, they often leave their organization or disengage in their roles. It is important for employers to be attentive to employee workloads, overall well-being, and the work surroundings to ensure employees feel safe, secure, and reasonably stress free. It is also important that employees have access to the necessary resources and tools to achieve success in their job.</a:t>
            </a:r>
          </a:p>
          <a:p>
            <a:pPr marL="0" marR="0">
              <a:lnSpc>
                <a:spcPct val="115000"/>
              </a:lnSpc>
              <a:spcBef>
                <a:spcPts val="0"/>
              </a:spcBef>
              <a:spcAft>
                <a:spcPts val="0"/>
              </a:spcAft>
            </a:pPr>
            <a:endParaRPr lang="en-US" sz="12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u="sng" dirty="0">
                <a:effectLst/>
                <a:latin typeface="Calibri" panose="020F0502020204030204" pitchFamily="34" charset="0"/>
                <a:ea typeface="Calibri" panose="020F0502020204030204" pitchFamily="34" charset="0"/>
                <a:cs typeface="Times New Roman" panose="02020603050405020304" pitchFamily="18" charset="0"/>
              </a:rPr>
              <a:t>Specifically for teachers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time</a:t>
            </a:r>
            <a:r>
              <a:rPr lang="en-US" sz="1200" dirty="0">
                <a:effectLst/>
                <a:latin typeface="Calibri" panose="020F0502020204030204" pitchFamily="34" charset="0"/>
                <a:ea typeface="Calibri" panose="020F0502020204030204" pitchFamily="34" charset="0"/>
                <a:cs typeface="Times New Roman" panose="02020603050405020304" pitchFamily="18" charset="0"/>
              </a:rPr>
              <a:t> is one of the top supports requested due to feeling burned out.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 result of this, we have districts asking how to give more leave.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More leave means increased need for substitutes.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time off for a teacher means planning for a substitute and time away from students.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Perhaps a cheaper solution that may be better for students and for staff is to build days off throughout the school year.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teachers and students are off at the same time, substitutes do not have to be hired to fill teacher absences, students do not lose a day with their teacher, and teachers get a needed break.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 know some districts that intentionally insert monthly breaks. If you don’t, maybe consider it through your calendar development.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28</a:t>
            </a:fld>
            <a:endParaRPr lang="en-US"/>
          </a:p>
        </p:txBody>
      </p:sp>
    </p:spTree>
    <p:extLst>
      <p:ext uri="{BB962C8B-B14F-4D97-AF65-F5344CB8AC3E}">
        <p14:creationId xmlns:p14="http://schemas.microsoft.com/office/powerpoint/2010/main" val="3150739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Employees expect fair and equitable compensation and benefits at a minimum to be satisfied. </a:t>
            </a:r>
          </a:p>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Employees must make ends meet and during tough financial times, it is even more important for organizations to offer appealing pay and benefits. </a:t>
            </a:r>
          </a:p>
          <a:p>
            <a:pPr marL="0" marR="0" lvl="0" indent="0" algn="l" defTabSz="948507"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employees feel fairly compensated, they are more likely to have a higher degree of satisfaction and commitment in their work.</a:t>
            </a:r>
          </a:p>
          <a:p>
            <a:pPr defTabSz="948507">
              <a:defRPr/>
            </a:pPr>
            <a:endParaRPr lang="en-US" dirty="0"/>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29</a:t>
            </a:fld>
            <a:endParaRPr lang="en-US"/>
          </a:p>
        </p:txBody>
      </p:sp>
    </p:spTree>
    <p:extLst>
      <p:ext uri="{BB962C8B-B14F-4D97-AF65-F5344CB8AC3E}">
        <p14:creationId xmlns:p14="http://schemas.microsoft.com/office/powerpoint/2010/main" val="404334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65FF01D8-3601-44CE-84FA-3460E7E46103}" type="slidenum">
              <a:rPr lang="en-US" smtClean="0"/>
              <a:t>3</a:t>
            </a:fld>
            <a:endParaRPr lang="en-US"/>
          </a:p>
        </p:txBody>
      </p:sp>
    </p:spTree>
    <p:extLst>
      <p:ext uri="{BB962C8B-B14F-4D97-AF65-F5344CB8AC3E}">
        <p14:creationId xmlns:p14="http://schemas.microsoft.com/office/powerpoint/2010/main" val="1732948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30</a:t>
            </a:fld>
            <a:endParaRPr lang="en-US"/>
          </a:p>
        </p:txBody>
      </p:sp>
    </p:spTree>
    <p:extLst>
      <p:ext uri="{BB962C8B-B14F-4D97-AF65-F5344CB8AC3E}">
        <p14:creationId xmlns:p14="http://schemas.microsoft.com/office/powerpoint/2010/main" val="434920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workplace, verbal and nonverbal communication takes place when information is exchanged between employees.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organization can thrive in this area by using active listening skills, creating and encouraging a friendly work environment, giving and receiving feedback, and being empathetic.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FF01D8-3601-44CE-84FA-3460E7E46103}" type="slidenum">
              <a:rPr lang="en-US" smtClean="0"/>
              <a:t>31</a:t>
            </a:fld>
            <a:endParaRPr lang="en-US"/>
          </a:p>
        </p:txBody>
      </p:sp>
    </p:spTree>
    <p:extLst>
      <p:ext uri="{BB962C8B-B14F-4D97-AF65-F5344CB8AC3E}">
        <p14:creationId xmlns:p14="http://schemas.microsoft.com/office/powerpoint/2010/main" val="53443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32</a:t>
            </a:fld>
            <a:endParaRPr lang="en-US"/>
          </a:p>
        </p:txBody>
      </p:sp>
    </p:spTree>
    <p:extLst>
      <p:ext uri="{BB962C8B-B14F-4D97-AF65-F5344CB8AC3E}">
        <p14:creationId xmlns:p14="http://schemas.microsoft.com/office/powerpoint/2010/main" val="3192299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vital for an organization to use tools like employee opinion surveys to measure employee satisfaction and engagement. </a:t>
            </a: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33</a:t>
            </a:fld>
            <a:endParaRPr lang="en-US"/>
          </a:p>
        </p:txBody>
      </p:sp>
    </p:spTree>
    <p:extLst>
      <p:ext uri="{BB962C8B-B14F-4D97-AF65-F5344CB8AC3E}">
        <p14:creationId xmlns:p14="http://schemas.microsoft.com/office/powerpoint/2010/main" val="3696969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educators have a clear understanding of campus goals as it relates to student learning, but without strong leadership, they may not apply that understanding outside of their own classroom. </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successful campus typically consists of a collaborative environment where all staff work together for the good of the campus which ultimately impacts the overall success of the district.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FF01D8-3601-44CE-84FA-3460E7E46103}" type="slidenum">
              <a:rPr lang="en-US" smtClean="0"/>
              <a:t>34</a:t>
            </a:fld>
            <a:endParaRPr lang="en-US"/>
          </a:p>
        </p:txBody>
      </p:sp>
    </p:spTree>
    <p:extLst>
      <p:ext uri="{BB962C8B-B14F-4D97-AF65-F5344CB8AC3E}">
        <p14:creationId xmlns:p14="http://schemas.microsoft.com/office/powerpoint/2010/main" val="1948367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35</a:t>
            </a:fld>
            <a:endParaRPr lang="en-US"/>
          </a:p>
        </p:txBody>
      </p:sp>
    </p:spTree>
    <p:extLst>
      <p:ext uri="{BB962C8B-B14F-4D97-AF65-F5344CB8AC3E}">
        <p14:creationId xmlns:p14="http://schemas.microsoft.com/office/powerpoint/2010/main" val="3244895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65FF01D8-3601-44CE-84FA-3460E7E46103}" type="slidenum">
              <a:rPr lang="en-US" smtClean="0"/>
              <a:t>36</a:t>
            </a:fld>
            <a:endParaRPr lang="en-US"/>
          </a:p>
        </p:txBody>
      </p:sp>
    </p:spTree>
    <p:extLst>
      <p:ext uri="{BB962C8B-B14F-4D97-AF65-F5344CB8AC3E}">
        <p14:creationId xmlns:p14="http://schemas.microsoft.com/office/powerpoint/2010/main" val="3269279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Effective teaching and learning are driven by student discipline.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structured classroom of well-behaved students helps all learners stay on task, limits distractions, and supports the flow of information between teacher and students.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Participating in this type of classroom also helps student develop self-discipline, which can help students prioritize their learning, improve their concentration, and ensure they are well prepared adults. </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FF01D8-3601-44CE-84FA-3460E7E46103}" type="slidenum">
              <a:rPr lang="en-US" smtClean="0"/>
              <a:t>37</a:t>
            </a:fld>
            <a:endParaRPr lang="en-US"/>
          </a:p>
        </p:txBody>
      </p:sp>
    </p:spTree>
    <p:extLst>
      <p:ext uri="{BB962C8B-B14F-4D97-AF65-F5344CB8AC3E}">
        <p14:creationId xmlns:p14="http://schemas.microsoft.com/office/powerpoint/2010/main" val="981967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38</a:t>
            </a:fld>
            <a:endParaRPr lang="en-US"/>
          </a:p>
        </p:txBody>
      </p:sp>
    </p:spTree>
    <p:extLst>
      <p:ext uri="{BB962C8B-B14F-4D97-AF65-F5344CB8AC3E}">
        <p14:creationId xmlns:p14="http://schemas.microsoft.com/office/powerpoint/2010/main" val="2834893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39</a:t>
            </a:fld>
            <a:endParaRPr lang="en-US"/>
          </a:p>
        </p:txBody>
      </p:sp>
    </p:spTree>
    <p:extLst>
      <p:ext uri="{BB962C8B-B14F-4D97-AF65-F5344CB8AC3E}">
        <p14:creationId xmlns:p14="http://schemas.microsoft.com/office/powerpoint/2010/main" val="855186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4</a:t>
            </a:fld>
            <a:endParaRPr lang="en-US"/>
          </a:p>
        </p:txBody>
      </p:sp>
    </p:spTree>
    <p:extLst>
      <p:ext uri="{BB962C8B-B14F-4D97-AF65-F5344CB8AC3E}">
        <p14:creationId xmlns:p14="http://schemas.microsoft.com/office/powerpoint/2010/main" val="3822091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40</a:t>
            </a:fld>
            <a:endParaRPr lang="en-US"/>
          </a:p>
        </p:txBody>
      </p:sp>
    </p:spTree>
    <p:extLst>
      <p:ext uri="{BB962C8B-B14F-4D97-AF65-F5344CB8AC3E}">
        <p14:creationId xmlns:p14="http://schemas.microsoft.com/office/powerpoint/2010/main" val="4150051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41</a:t>
            </a:fld>
            <a:endParaRPr lang="en-US"/>
          </a:p>
        </p:txBody>
      </p:sp>
    </p:spTree>
    <p:extLst>
      <p:ext uri="{BB962C8B-B14F-4D97-AF65-F5344CB8AC3E}">
        <p14:creationId xmlns:p14="http://schemas.microsoft.com/office/powerpoint/2010/main" val="1665361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t>
            </a:r>
          </a:p>
        </p:txBody>
      </p:sp>
    </p:spTree>
    <p:extLst>
      <p:ext uri="{BB962C8B-B14F-4D97-AF65-F5344CB8AC3E}">
        <p14:creationId xmlns:p14="http://schemas.microsoft.com/office/powerpoint/2010/main" val="1078632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Often leaders fall short in that they may collect data but fail to use it. </a:t>
            </a:r>
            <a:endParaRPr lang="en-US" sz="1200" dirty="0"/>
          </a:p>
        </p:txBody>
      </p:sp>
      <p:sp>
        <p:nvSpPr>
          <p:cNvPr id="4" name="Slide Number Placeholder 3"/>
          <p:cNvSpPr>
            <a:spLocks noGrp="1"/>
          </p:cNvSpPr>
          <p:nvPr>
            <p:ph type="sldNum" sz="quarter" idx="10"/>
          </p:nvPr>
        </p:nvSpPr>
        <p:spPr/>
        <p:txBody>
          <a:bodyPr/>
          <a:lstStyle/>
          <a:p>
            <a:fld id="{65FF01D8-3601-44CE-84FA-3460E7E46103}" type="slidenum">
              <a:rPr lang="en-US" smtClean="0"/>
              <a:t>43</a:t>
            </a:fld>
            <a:endParaRPr lang="en-US"/>
          </a:p>
        </p:txBody>
      </p:sp>
    </p:spTree>
    <p:extLst>
      <p:ext uri="{BB962C8B-B14F-4D97-AF65-F5344CB8AC3E}">
        <p14:creationId xmlns:p14="http://schemas.microsoft.com/office/powerpoint/2010/main" val="2533678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Factual data can be derived from the interview and survey process where employees have an opportunity to share.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Retention interviews, exit interviews, and employee opinion surveys are going to yield a variety of data sets.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data is based on employee feelings and perceptions about their workplace. </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FF01D8-3601-44CE-84FA-3460E7E46103}" type="slidenum">
              <a:rPr lang="en-US" smtClean="0"/>
              <a:t>44</a:t>
            </a:fld>
            <a:endParaRPr lang="en-US"/>
          </a:p>
        </p:txBody>
      </p:sp>
    </p:spTree>
    <p:extLst>
      <p:ext uri="{BB962C8B-B14F-4D97-AF65-F5344CB8AC3E}">
        <p14:creationId xmlns:p14="http://schemas.microsoft.com/office/powerpoint/2010/main" val="21670764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may include the analysis of retention, turnover, and absentee rates across the organization and in comparison, to each campus and department. </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make data-driven decisions means to use facts, metrics, and data to drive strategic improvements that align with the district’s goals, objectives, and initiatives. </a:t>
            </a:r>
          </a:p>
        </p:txBody>
      </p:sp>
      <p:sp>
        <p:nvSpPr>
          <p:cNvPr id="4" name="Slide Number Placeholder 3"/>
          <p:cNvSpPr>
            <a:spLocks noGrp="1"/>
          </p:cNvSpPr>
          <p:nvPr>
            <p:ph type="sldNum" sz="quarter" idx="5"/>
          </p:nvPr>
        </p:nvSpPr>
        <p:spPr/>
        <p:txBody>
          <a:bodyPr/>
          <a:lstStyle/>
          <a:p>
            <a:fld id="{65FF01D8-3601-44CE-84FA-3460E7E46103}" type="slidenum">
              <a:rPr lang="en-US" smtClean="0"/>
              <a:t>45</a:t>
            </a:fld>
            <a:endParaRPr lang="en-US"/>
          </a:p>
        </p:txBody>
      </p:sp>
    </p:spTree>
    <p:extLst>
      <p:ext uri="{BB962C8B-B14F-4D97-AF65-F5344CB8AC3E}">
        <p14:creationId xmlns:p14="http://schemas.microsoft.com/office/powerpoint/2010/main" val="30790752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46</a:t>
            </a:fld>
            <a:endParaRPr lang="en-US"/>
          </a:p>
        </p:txBody>
      </p:sp>
    </p:spTree>
    <p:extLst>
      <p:ext uri="{BB962C8B-B14F-4D97-AF65-F5344CB8AC3E}">
        <p14:creationId xmlns:p14="http://schemas.microsoft.com/office/powerpoint/2010/main" val="2624006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Using data to make effective decisions takes thought and preparation. Below are some steps that will bring these efforts to practice:</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the objective – The focus here is the improvement of employee engagement.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Implement engagement tools such as retention and exit interviews, and employee opinion surveys.</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Collect and prepare the data. At this point, feedback and metrics need to be extracted out of the tools used to measure employee engagement and satisfaction. Additional data sets need to be identified that can show employee behavior and practice trends. Arranging this data by different categories and a total data set, will reveal patterns that may be used to determine areas of opportunity.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Determine who will analyze and develop insights regarding the data. This group may consist of district leaders that represent different departments and campuses.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Share insights and develop strategies for making improvements. </a:t>
            </a: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47</a:t>
            </a:fld>
            <a:endParaRPr lang="en-US"/>
          </a:p>
        </p:txBody>
      </p:sp>
    </p:spTree>
    <p:extLst>
      <p:ext uri="{BB962C8B-B14F-4D97-AF65-F5344CB8AC3E}">
        <p14:creationId xmlns:p14="http://schemas.microsoft.com/office/powerpoint/2010/main" val="2447932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dirty="0"/>
              <a:t>.</a:t>
            </a:r>
          </a:p>
        </p:txBody>
      </p:sp>
      <p:sp>
        <p:nvSpPr>
          <p:cNvPr id="4" name="Slide Number Placeholder 3"/>
          <p:cNvSpPr>
            <a:spLocks noGrp="1"/>
          </p:cNvSpPr>
          <p:nvPr>
            <p:ph type="sldNum" sz="quarter" idx="10"/>
          </p:nvPr>
        </p:nvSpPr>
        <p:spPr/>
        <p:txBody>
          <a:bodyPr/>
          <a:lstStyle/>
          <a:p>
            <a:fld id="{65FF01D8-3601-44CE-84FA-3460E7E46103}" type="slidenum">
              <a:rPr lang="en-US" smtClean="0"/>
              <a:t>48</a:t>
            </a:fld>
            <a:endParaRPr lang="en-US"/>
          </a:p>
        </p:txBody>
      </p:sp>
    </p:spTree>
    <p:extLst>
      <p:ext uri="{BB962C8B-B14F-4D97-AF65-F5344CB8AC3E}">
        <p14:creationId xmlns:p14="http://schemas.microsoft.com/office/powerpoint/2010/main" val="21406410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49</a:t>
            </a:fld>
            <a:endParaRPr lang="en-US"/>
          </a:p>
        </p:txBody>
      </p:sp>
    </p:spTree>
    <p:extLst>
      <p:ext uri="{BB962C8B-B14F-4D97-AF65-F5344CB8AC3E}">
        <p14:creationId xmlns:p14="http://schemas.microsoft.com/office/powerpoint/2010/main" val="132085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5</a:t>
            </a:fld>
            <a:endParaRPr lang="en-US"/>
          </a:p>
        </p:txBody>
      </p:sp>
    </p:spTree>
    <p:extLst>
      <p:ext uri="{BB962C8B-B14F-4D97-AF65-F5344CB8AC3E}">
        <p14:creationId xmlns:p14="http://schemas.microsoft.com/office/powerpoint/2010/main" val="39309688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large amount of improvement can and will occur simply by employees feeling cared for and valued, but mostly heard when they are able to see the district take action to make improvements. </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Conducting focus groups to further address areas of opportunities and developing an action plan to implement district-wide can ensure support for teaching and learning, no matter the capacity served by each employee. </a:t>
            </a:r>
          </a:p>
          <a:p>
            <a:endParaRPr lang="en-US" dirty="0"/>
          </a:p>
        </p:txBody>
      </p:sp>
      <p:sp>
        <p:nvSpPr>
          <p:cNvPr id="4" name="Slide Number Placeholder 3"/>
          <p:cNvSpPr>
            <a:spLocks noGrp="1"/>
          </p:cNvSpPr>
          <p:nvPr>
            <p:ph type="sldNum" sz="quarter" idx="5"/>
          </p:nvPr>
        </p:nvSpPr>
        <p:spPr/>
        <p:txBody>
          <a:bodyPr/>
          <a:lstStyle/>
          <a:p>
            <a:fld id="{65FF01D8-3601-44CE-84FA-3460E7E46103}" type="slidenum">
              <a:rPr lang="en-US" smtClean="0"/>
              <a:t>50</a:t>
            </a:fld>
            <a:endParaRPr lang="en-US"/>
          </a:p>
        </p:txBody>
      </p:sp>
    </p:spTree>
    <p:extLst>
      <p:ext uri="{BB962C8B-B14F-4D97-AF65-F5344CB8AC3E}">
        <p14:creationId xmlns:p14="http://schemas.microsoft.com/office/powerpoint/2010/main" val="5122225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65FF01D8-3601-44CE-84FA-3460E7E46103}" type="slidenum">
              <a:rPr lang="en-US" smtClean="0"/>
              <a:t>51</a:t>
            </a:fld>
            <a:endParaRPr lang="en-US"/>
          </a:p>
        </p:txBody>
      </p:sp>
    </p:spTree>
    <p:extLst>
      <p:ext uri="{BB962C8B-B14F-4D97-AF65-F5344CB8AC3E}">
        <p14:creationId xmlns:p14="http://schemas.microsoft.com/office/powerpoint/2010/main" val="25783546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65FF01D8-3601-44CE-84FA-3460E7E46103}" type="slidenum">
              <a:rPr lang="en-US" smtClean="0"/>
              <a:t>52</a:t>
            </a:fld>
            <a:endParaRPr lang="en-US"/>
          </a:p>
        </p:txBody>
      </p:sp>
    </p:spTree>
    <p:extLst>
      <p:ext uri="{BB962C8B-B14F-4D97-AF65-F5344CB8AC3E}">
        <p14:creationId xmlns:p14="http://schemas.microsoft.com/office/powerpoint/2010/main" val="277439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53</a:t>
            </a:fld>
            <a:endParaRPr lang="en-US"/>
          </a:p>
        </p:txBody>
      </p:sp>
    </p:spTree>
    <p:extLst>
      <p:ext uri="{BB962C8B-B14F-4D97-AF65-F5344CB8AC3E}">
        <p14:creationId xmlns:p14="http://schemas.microsoft.com/office/powerpoint/2010/main" val="2438944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EBD12-71DE-4D92-A2DF-F501566A7D39}" type="slidenum">
              <a:rPr lang="en-US" smtClean="0"/>
              <a:t>54</a:t>
            </a:fld>
            <a:endParaRPr lang="en-US"/>
          </a:p>
        </p:txBody>
      </p:sp>
    </p:spTree>
    <p:extLst>
      <p:ext uri="{BB962C8B-B14F-4D97-AF65-F5344CB8AC3E}">
        <p14:creationId xmlns:p14="http://schemas.microsoft.com/office/powerpoint/2010/main" val="68572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55</a:t>
            </a:fld>
            <a:endParaRPr lang="en-US"/>
          </a:p>
        </p:txBody>
      </p:sp>
    </p:spTree>
    <p:extLst>
      <p:ext uri="{BB962C8B-B14F-4D97-AF65-F5344CB8AC3E}">
        <p14:creationId xmlns:p14="http://schemas.microsoft.com/office/powerpoint/2010/main" val="291714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dirty="0"/>
              <a:t>,</a:t>
            </a:r>
          </a:p>
        </p:txBody>
      </p:sp>
      <p:sp>
        <p:nvSpPr>
          <p:cNvPr id="4" name="Slide Number Placeholder 3"/>
          <p:cNvSpPr>
            <a:spLocks noGrp="1"/>
          </p:cNvSpPr>
          <p:nvPr>
            <p:ph type="sldNum" sz="quarter" idx="5"/>
          </p:nvPr>
        </p:nvSpPr>
        <p:spPr/>
        <p:txBody>
          <a:bodyPr/>
          <a:lstStyle/>
          <a:p>
            <a:fld id="{65FF01D8-3601-44CE-84FA-3460E7E46103}" type="slidenum">
              <a:rPr lang="en-US" smtClean="0"/>
              <a:t>6</a:t>
            </a:fld>
            <a:endParaRPr lang="en-US" dirty="0"/>
          </a:p>
        </p:txBody>
      </p:sp>
    </p:spTree>
    <p:extLst>
      <p:ext uri="{BB962C8B-B14F-4D97-AF65-F5344CB8AC3E}">
        <p14:creationId xmlns:p14="http://schemas.microsoft.com/office/powerpoint/2010/main" val="243943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approach may be time consuming but has a large return on investment. </a:t>
            </a:r>
          </a:p>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Benefits of retention interviews include…</a:t>
            </a:r>
          </a:p>
          <a:p>
            <a:endParaRPr lang="en-US" dirty="0"/>
          </a:p>
          <a:p>
            <a:pPr defTabSz="948507">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35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694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F01D8-3601-44CE-84FA-3460E7E461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736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0" y="5943429"/>
            <a:ext cx="12192000" cy="914571"/>
          </a:xfrm>
          <a:prstGeom prst="rect">
            <a:avLst/>
          </a:prstGeom>
          <a:solidFill>
            <a:srgbClr val="00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468"/>
              </a:solidFill>
            </a:endParaRPr>
          </a:p>
        </p:txBody>
      </p:sp>
      <p:sp>
        <p:nvSpPr>
          <p:cNvPr id="3" name="TextBox 2"/>
          <p:cNvSpPr txBox="1"/>
          <p:nvPr/>
        </p:nvSpPr>
        <p:spPr>
          <a:xfrm>
            <a:off x="3502602" y="6041822"/>
            <a:ext cx="8509518" cy="553998"/>
          </a:xfrm>
          <a:prstGeom prst="rect">
            <a:avLst/>
          </a:prstGeom>
          <a:noFill/>
        </p:spPr>
        <p:txBody>
          <a:bodyPr wrap="square" rtlCol="0">
            <a:spAutoFit/>
          </a:bodyPr>
          <a:lstStyle/>
          <a:p>
            <a:pPr algn="r"/>
            <a:r>
              <a:rPr lang="en-US" sz="1000" i="1" dirty="0">
                <a:solidFill>
                  <a:srgbClr val="FFFFFF"/>
                </a:solidFill>
                <a:latin typeface="Arial" charset="0"/>
                <a:ea typeface="Arial" charset="0"/>
                <a:cs typeface="Arial" charset="0"/>
              </a:rPr>
              <a:t>This information is provided for educational purposes only to facilitate a general understanding of the law or other regulatory matter. </a:t>
            </a:r>
          </a:p>
          <a:p>
            <a:pPr algn="r"/>
            <a:r>
              <a:rPr lang="en-US" sz="1000" i="1" dirty="0">
                <a:solidFill>
                  <a:srgbClr val="FFFFFF"/>
                </a:solidFill>
                <a:latin typeface="Arial" charset="0"/>
                <a:ea typeface="Arial" charset="0"/>
                <a:cs typeface="Arial" charset="0"/>
              </a:rPr>
              <a:t>This information is neither an exhaustive treatment on the subject nor is this intended to substitute for the advice of an attorney or </a:t>
            </a:r>
          </a:p>
          <a:p>
            <a:pPr algn="r"/>
            <a:r>
              <a:rPr lang="en-US" sz="1000" i="1" dirty="0">
                <a:solidFill>
                  <a:srgbClr val="FFFFFF"/>
                </a:solidFill>
                <a:latin typeface="Arial" charset="0"/>
                <a:ea typeface="Arial" charset="0"/>
                <a:cs typeface="Arial" charset="0"/>
              </a:rPr>
              <a:t>other professional advisor. Consult with your attorney or professional advisor to apply these principles to specific fact situations.</a:t>
            </a:r>
            <a:endParaRPr lang="en-US" sz="1000" dirty="0">
              <a:solidFill>
                <a:srgbClr val="FFFFFF"/>
              </a:solidFill>
            </a:endParaRPr>
          </a:p>
        </p:txBody>
      </p:sp>
      <p:sp>
        <p:nvSpPr>
          <p:cNvPr id="15" name="TextBox 14">
            <a:extLst>
              <a:ext uri="{FF2B5EF4-FFF2-40B4-BE49-F238E27FC236}">
                <a16:creationId xmlns:a16="http://schemas.microsoft.com/office/drawing/2014/main" id="{9F42D12C-3495-4FE2-AFEC-A1AAAAB7A21A}"/>
              </a:ext>
            </a:extLst>
          </p:cNvPr>
          <p:cNvSpPr txBox="1"/>
          <p:nvPr/>
        </p:nvSpPr>
        <p:spPr>
          <a:xfrm>
            <a:off x="7469631" y="6595820"/>
            <a:ext cx="4531215"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0" i="0" kern="1200" baseline="0" dirty="0">
                <a:solidFill>
                  <a:srgbClr val="FFFFFF"/>
                </a:solidFill>
                <a:latin typeface="Arial" panose="020B0604020202020204" pitchFamily="34" charset="0"/>
                <a:ea typeface="+mn-ea"/>
                <a:cs typeface="Arial" panose="020B0604020202020204" pitchFamily="34" charset="0"/>
              </a:rPr>
              <a:t>© 2024 Texas Association of School Boards, Inc. All rights reserved.</a:t>
            </a:r>
          </a:p>
        </p:txBody>
      </p:sp>
      <p:sp>
        <p:nvSpPr>
          <p:cNvPr id="13" name="Title 3">
            <a:extLst>
              <a:ext uri="{FF2B5EF4-FFF2-40B4-BE49-F238E27FC236}">
                <a16:creationId xmlns:a16="http://schemas.microsoft.com/office/drawing/2014/main" id="{B0E811F4-8652-4D47-BE4B-C34BC64AED8B}"/>
              </a:ext>
            </a:extLst>
          </p:cNvPr>
          <p:cNvSpPr>
            <a:spLocks noGrp="1"/>
          </p:cNvSpPr>
          <p:nvPr>
            <p:ph type="ctrTitle"/>
          </p:nvPr>
        </p:nvSpPr>
        <p:spPr>
          <a:xfrm>
            <a:off x="1104182" y="742050"/>
            <a:ext cx="10054270" cy="2848750"/>
          </a:xfrm>
          <a:prstGeom prst="rect">
            <a:avLst/>
          </a:prstGeom>
        </p:spPr>
        <p:txBody>
          <a:bodyPr anchor="b"/>
          <a:lstStyle>
            <a:lvl1pPr>
              <a:defRPr sz="6600">
                <a:solidFill>
                  <a:srgbClr val="00587C"/>
                </a:solidFill>
              </a:defRPr>
            </a:lvl1pPr>
          </a:lstStyle>
          <a:p>
            <a:endParaRPr lang="en-US" dirty="0">
              <a:latin typeface="+mn-lt"/>
            </a:endParaRPr>
          </a:p>
        </p:txBody>
      </p:sp>
      <p:sp>
        <p:nvSpPr>
          <p:cNvPr id="14" name="Subtitle 4">
            <a:extLst>
              <a:ext uri="{FF2B5EF4-FFF2-40B4-BE49-F238E27FC236}">
                <a16:creationId xmlns:a16="http://schemas.microsoft.com/office/drawing/2014/main" id="{FA42A2F3-7FDA-486F-9D03-325241E1217C}"/>
              </a:ext>
            </a:extLst>
          </p:cNvPr>
          <p:cNvSpPr>
            <a:spLocks noGrp="1"/>
          </p:cNvSpPr>
          <p:nvPr>
            <p:ph type="subTitle" idx="1"/>
          </p:nvPr>
        </p:nvSpPr>
        <p:spPr>
          <a:xfrm>
            <a:off x="1100051" y="3672536"/>
            <a:ext cx="10058400" cy="1319691"/>
          </a:xfrm>
          <a:prstGeom prst="rect">
            <a:avLst/>
          </a:prstGeom>
        </p:spPr>
        <p:txBody>
          <a:bodyPr/>
          <a:lstStyle>
            <a:lvl1pPr marL="0" indent="0">
              <a:spcBef>
                <a:spcPts val="0"/>
              </a:spcBef>
              <a:buNone/>
              <a:defRPr>
                <a:solidFill>
                  <a:srgbClr val="00587C"/>
                </a:solidFill>
                <a:latin typeface="+mj-lt"/>
              </a:defRPr>
            </a:lvl1pPr>
          </a:lstStyle>
          <a:p>
            <a:endParaRPr lang="en-US" dirty="0"/>
          </a:p>
        </p:txBody>
      </p:sp>
      <p:cxnSp>
        <p:nvCxnSpPr>
          <p:cNvPr id="4" name="Straight Connector 3">
            <a:extLst>
              <a:ext uri="{FF2B5EF4-FFF2-40B4-BE49-F238E27FC236}">
                <a16:creationId xmlns:a16="http://schemas.microsoft.com/office/drawing/2014/main" id="{2BF17387-4844-4683-BA69-0CA45C8494DA}"/>
              </a:ext>
            </a:extLst>
          </p:cNvPr>
          <p:cNvCxnSpPr/>
          <p:nvPr/>
        </p:nvCxnSpPr>
        <p:spPr>
          <a:xfrm>
            <a:off x="1100051" y="3635296"/>
            <a:ext cx="10058400"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E7F45B-250E-4333-A551-34CB76646DFD}"/>
              </a:ext>
            </a:extLst>
          </p:cNvPr>
          <p:cNvCxnSpPr/>
          <p:nvPr/>
        </p:nvCxnSpPr>
        <p:spPr>
          <a:xfrm>
            <a:off x="0" y="5906285"/>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a:extLst>
              <a:ext uri="{FF2B5EF4-FFF2-40B4-BE49-F238E27FC236}">
                <a16:creationId xmlns:a16="http://schemas.microsoft.com/office/drawing/2014/main" id="{BE6742A9-42D2-38E2-5F3B-D2DED12BC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17" y="5713388"/>
            <a:ext cx="2286005" cy="1374651"/>
          </a:xfrm>
          <a:prstGeom prst="rect">
            <a:avLst/>
          </a:prstGeom>
        </p:spPr>
      </p:pic>
    </p:spTree>
    <p:extLst>
      <p:ext uri="{BB962C8B-B14F-4D97-AF65-F5344CB8AC3E}">
        <p14:creationId xmlns:p14="http://schemas.microsoft.com/office/powerpoint/2010/main" val="114406122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buNone/>
              <a:defRPr>
                <a:solidFill>
                  <a:srgbClr val="00587C"/>
                </a:solidFill>
              </a:defRPr>
            </a:lvl1pPr>
          </a:lstStyle>
          <a:p>
            <a:endParaRPr lang="en-US" dirty="0"/>
          </a:p>
        </p:txBody>
      </p:sp>
    </p:spTree>
    <p:custDataLst>
      <p:tags r:id="rId1"/>
    </p:custDataLst>
    <p:extLst>
      <p:ext uri="{BB962C8B-B14F-4D97-AF65-F5344CB8AC3E}">
        <p14:creationId xmlns:p14="http://schemas.microsoft.com/office/powerpoint/2010/main" val="2682419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7D4401-0B92-4A28-B75D-E18927C1A4AE}"/>
              </a:ext>
            </a:extLst>
          </p:cNvPr>
          <p:cNvSpPr/>
          <p:nvPr/>
        </p:nvSpPr>
        <p:spPr>
          <a:xfrm>
            <a:off x="0" y="5943429"/>
            <a:ext cx="12192000" cy="914571"/>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0BD42CA-FE39-4988-869E-58B7E7E26CC7}"/>
              </a:ext>
            </a:extLst>
          </p:cNvPr>
          <p:cNvCxnSpPr/>
          <p:nvPr/>
        </p:nvCxnSpPr>
        <p:spPr>
          <a:xfrm>
            <a:off x="0" y="5906285"/>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63445" y="6363735"/>
            <a:ext cx="8448675" cy="276999"/>
          </a:xfrm>
          <a:prstGeom prst="rect">
            <a:avLst/>
          </a:prstGeom>
          <a:noFill/>
        </p:spPr>
        <p:txBody>
          <a:bodyPr wrap="square" rtlCol="0">
            <a:spAutoFit/>
          </a:bodyPr>
          <a:lstStyle/>
          <a:p>
            <a:pPr algn="r"/>
            <a:r>
              <a:rPr lang="en-US" sz="1200" i="1" dirty="0">
                <a:solidFill>
                  <a:srgbClr val="FFFFFF"/>
                </a:solidFill>
                <a:latin typeface="Arial  "/>
              </a:rPr>
              <a:t>The information in this presentation may include the intellectual property of third parties.</a:t>
            </a:r>
          </a:p>
        </p:txBody>
      </p:sp>
      <p:sp>
        <p:nvSpPr>
          <p:cNvPr id="11" name="Text Placeholder 3"/>
          <p:cNvSpPr>
            <a:spLocks noGrp="1"/>
          </p:cNvSpPr>
          <p:nvPr>
            <p:ph type="body" sz="quarter" idx="10"/>
          </p:nvPr>
        </p:nvSpPr>
        <p:spPr>
          <a:xfrm>
            <a:off x="924025" y="1828800"/>
            <a:ext cx="10212404" cy="2743200"/>
          </a:xfrm>
          <a:prstGeom prst="rect">
            <a:avLst/>
          </a:prstGeom>
        </p:spPr>
        <p:txBody>
          <a:bodyPr anchor="ctr"/>
          <a:lstStyle>
            <a:lvl1pPr marL="0" indent="0">
              <a:buNone/>
              <a:defRPr sz="2800">
                <a:solidFill>
                  <a:srgbClr val="00587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9" name="TextBox 8">
            <a:extLst>
              <a:ext uri="{FF2B5EF4-FFF2-40B4-BE49-F238E27FC236}">
                <a16:creationId xmlns:a16="http://schemas.microsoft.com/office/drawing/2014/main" id="{74C85ACF-0889-49E1-991B-32F829043470}"/>
              </a:ext>
            </a:extLst>
          </p:cNvPr>
          <p:cNvSpPr txBox="1"/>
          <p:nvPr/>
        </p:nvSpPr>
        <p:spPr>
          <a:xfrm>
            <a:off x="7469631" y="6595820"/>
            <a:ext cx="4531215"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0" i="0" kern="1200" baseline="0" dirty="0">
                <a:solidFill>
                  <a:srgbClr val="FFFFFF"/>
                </a:solidFill>
                <a:latin typeface="Arial" panose="020B0604020202020204" pitchFamily="34" charset="0"/>
                <a:ea typeface="+mn-ea"/>
                <a:cs typeface="Arial" panose="020B0604020202020204" pitchFamily="34" charset="0"/>
              </a:rPr>
              <a:t>© 2024 Texas Association of School Boards, Inc. All rights reserved.</a:t>
            </a:r>
          </a:p>
        </p:txBody>
      </p:sp>
      <p:pic>
        <p:nvPicPr>
          <p:cNvPr id="2" name="Picture 1" descr="A black and white logo&#10;&#10;Description automatically generated">
            <a:extLst>
              <a:ext uri="{FF2B5EF4-FFF2-40B4-BE49-F238E27FC236}">
                <a16:creationId xmlns:a16="http://schemas.microsoft.com/office/drawing/2014/main" id="{4408CEF7-02DC-CC33-E816-A761562C1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45" y="5676409"/>
            <a:ext cx="2286005" cy="1374651"/>
          </a:xfrm>
          <a:prstGeom prst="rect">
            <a:avLst/>
          </a:prstGeom>
        </p:spPr>
      </p:pic>
    </p:spTree>
    <p:extLst>
      <p:ext uri="{BB962C8B-B14F-4D97-AF65-F5344CB8AC3E}">
        <p14:creationId xmlns:p14="http://schemas.microsoft.com/office/powerpoint/2010/main" val="175216454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58834257"/>
      </p:ext>
    </p:extLst>
  </p:cSld>
  <p:clrMapOvr>
    <a:masterClrMapping/>
  </p:clrMapOvr>
  <p:extLst>
    <p:ext uri="{DCECCB84-F9BA-43D5-87BE-67443E8EF086}">
      <p15:sldGuideLst xmlns:p15="http://schemas.microsoft.com/office/powerpoint/2012/main">
        <p15:guide id="1" orient="horz" pos="2160">
          <p15:clr>
            <a:srgbClr val="FBAE40"/>
          </p15:clr>
        </p15:guide>
        <p15:guide id="2"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xagon">
    <p:bg>
      <p:bgPr>
        <a:solidFill>
          <a:srgbClr val="00587C"/>
        </a:solidFill>
        <a:effectLst/>
      </p:bgPr>
    </p:bg>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4CFACAB5-7120-6F2F-D8B1-5C665300C05C}"/>
              </a:ext>
            </a:extLst>
          </p:cNvPr>
          <p:cNvSpPr/>
          <p:nvPr userDrawn="1"/>
        </p:nvSpPr>
        <p:spPr>
          <a:xfrm>
            <a:off x="8765177" y="1293223"/>
            <a:ext cx="1045029" cy="862148"/>
          </a:xfrm>
          <a:prstGeom prst="hexagon">
            <a:avLst/>
          </a:prstGeom>
          <a:noFill/>
          <a:ln w="38100">
            <a:solidFill>
              <a:srgbClr val="E877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E9EA"/>
              </a:solidFill>
              <a:effectLst/>
              <a:uLnTx/>
              <a:uFillTx/>
              <a:latin typeface="Calibri"/>
              <a:ea typeface="+mn-ea"/>
              <a:cs typeface="+mn-cs"/>
            </a:endParaRPr>
          </a:p>
        </p:txBody>
      </p:sp>
      <p:sp>
        <p:nvSpPr>
          <p:cNvPr id="4" name="Hexagon 3">
            <a:extLst>
              <a:ext uri="{FF2B5EF4-FFF2-40B4-BE49-F238E27FC236}">
                <a16:creationId xmlns:a16="http://schemas.microsoft.com/office/drawing/2014/main" id="{DCB82191-B44B-74EE-CB97-933359981B36}"/>
              </a:ext>
            </a:extLst>
          </p:cNvPr>
          <p:cNvSpPr/>
          <p:nvPr userDrawn="1"/>
        </p:nvSpPr>
        <p:spPr>
          <a:xfrm>
            <a:off x="9692639" y="947057"/>
            <a:ext cx="892628" cy="692331"/>
          </a:xfrm>
          <a:prstGeom prst="hexagon">
            <a:avLst/>
          </a:prstGeom>
          <a:noFill/>
          <a:ln w="38100">
            <a:solidFill>
              <a:srgbClr val="E877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BE9EA"/>
              </a:solidFill>
              <a:effectLst/>
              <a:uLnTx/>
              <a:uFillTx/>
              <a:latin typeface="Calibri"/>
              <a:ea typeface="+mn-ea"/>
              <a:cs typeface="+mn-cs"/>
            </a:endParaRPr>
          </a:p>
        </p:txBody>
      </p:sp>
      <p:sp>
        <p:nvSpPr>
          <p:cNvPr id="5" name="TextBox 4">
            <a:extLst>
              <a:ext uri="{FF2B5EF4-FFF2-40B4-BE49-F238E27FC236}">
                <a16:creationId xmlns:a16="http://schemas.microsoft.com/office/drawing/2014/main" id="{4CE628C5-02B1-B95D-3C9B-C5624812EB27}"/>
              </a:ext>
            </a:extLst>
          </p:cNvPr>
          <p:cNvSpPr txBox="1"/>
          <p:nvPr userDrawn="1"/>
        </p:nvSpPr>
        <p:spPr>
          <a:xfrm>
            <a:off x="2508069" y="809898"/>
            <a:ext cx="415398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587C"/>
                </a:solidFill>
                <a:effectLst/>
                <a:uLnTx/>
                <a:uFillTx/>
                <a:latin typeface="Calibri"/>
                <a:ea typeface="+mn-ea"/>
                <a:cs typeface="+mn-cs"/>
              </a:rPr>
              <a:t>Enter text here</a:t>
            </a:r>
          </a:p>
        </p:txBody>
      </p:sp>
      <p:sp>
        <p:nvSpPr>
          <p:cNvPr id="6" name="Hexagon 5">
            <a:extLst>
              <a:ext uri="{FF2B5EF4-FFF2-40B4-BE49-F238E27FC236}">
                <a16:creationId xmlns:a16="http://schemas.microsoft.com/office/drawing/2014/main" id="{95BB3598-DFE4-9375-547F-2910383A6057}"/>
              </a:ext>
            </a:extLst>
          </p:cNvPr>
          <p:cNvSpPr/>
          <p:nvPr userDrawn="1"/>
        </p:nvSpPr>
        <p:spPr>
          <a:xfrm>
            <a:off x="235132" y="0"/>
            <a:ext cx="8699864" cy="6858000"/>
          </a:xfrm>
          <a:prstGeom prst="hexagon">
            <a:avLst/>
          </a:prstGeom>
          <a:solidFill>
            <a:srgbClr val="FFFFFF"/>
          </a:solidFill>
          <a:ln w="57150">
            <a:solidFill>
              <a:srgbClr val="E8772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57150">
                <a:solidFill>
                  <a:srgbClr val="8B2333"/>
                </a:solidFill>
              </a:ln>
              <a:solidFill>
                <a:srgbClr val="EBE9EA"/>
              </a:solidFill>
              <a:effectLst/>
              <a:uLnTx/>
              <a:uFillTx/>
              <a:latin typeface="Calibri"/>
              <a:ea typeface="+mn-ea"/>
              <a:cs typeface="+mn-cs"/>
            </a:endParaRPr>
          </a:p>
        </p:txBody>
      </p:sp>
      <p:sp>
        <p:nvSpPr>
          <p:cNvPr id="8" name="Text Placeholder 7">
            <a:extLst>
              <a:ext uri="{FF2B5EF4-FFF2-40B4-BE49-F238E27FC236}">
                <a16:creationId xmlns:a16="http://schemas.microsoft.com/office/drawing/2014/main" id="{7B0E8741-0FB3-8FE5-D7DB-247A1EEA68BA}"/>
              </a:ext>
            </a:extLst>
          </p:cNvPr>
          <p:cNvSpPr>
            <a:spLocks noGrp="1"/>
          </p:cNvSpPr>
          <p:nvPr>
            <p:ph type="body" sz="quarter" idx="10" hasCustomPrompt="1"/>
          </p:nvPr>
        </p:nvSpPr>
        <p:spPr>
          <a:xfrm>
            <a:off x="1800588" y="825469"/>
            <a:ext cx="5568950" cy="5378739"/>
          </a:xfrm>
          <a:prstGeom prst="rect">
            <a:avLst/>
          </a:prstGeom>
        </p:spPr>
        <p:txBody>
          <a:bodyPr/>
          <a:lstStyle>
            <a:lvl1pPr marL="0" indent="0">
              <a:buFontTx/>
              <a:buNone/>
              <a:defRPr sz="4400">
                <a:solidFill>
                  <a:srgbClr val="00587C"/>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Tree>
    <p:extLst>
      <p:ext uri="{BB962C8B-B14F-4D97-AF65-F5344CB8AC3E}">
        <p14:creationId xmlns:p14="http://schemas.microsoft.com/office/powerpoint/2010/main" val="35178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box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65BC59-F420-4CA6-8AB2-1A2E079D87FD}"/>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75C20A4-408E-4BBB-A9FB-CDC92EF4CF38}"/>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4A4897-3FE7-4811-AC06-4B87AC68DA1A}"/>
              </a:ext>
            </a:extLst>
          </p:cNvPr>
          <p:cNvCxnSpPr/>
          <p:nvPr/>
        </p:nvCxnSpPr>
        <p:spPr>
          <a:xfrm>
            <a:off x="1061050" y="1466493"/>
            <a:ext cx="10058400"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DF518CF-B1AE-9261-FD22-574F37A33C62}"/>
              </a:ext>
            </a:extLst>
          </p:cNvPr>
          <p:cNvSpPr/>
          <p:nvPr userDrawn="1"/>
        </p:nvSpPr>
        <p:spPr>
          <a:xfrm>
            <a:off x="8452525" y="2172269"/>
            <a:ext cx="3567553" cy="3438837"/>
          </a:xfrm>
          <a:prstGeom prst="rect">
            <a:avLst/>
          </a:prstGeom>
          <a:solidFill>
            <a:srgbClr val="00587C"/>
          </a:solidFill>
          <a:ln>
            <a:noFill/>
          </a:ln>
        </p:spPr>
        <p:style>
          <a:lnRef idx="2">
            <a:scrgbClr r="0" g="0" b="0"/>
          </a:lnRef>
          <a:fillRef idx="1">
            <a:scrgbClr r="0" g="0" b="0"/>
          </a:fillRef>
          <a:effectRef idx="0">
            <a:schemeClr val="dk2">
              <a:alpha val="50000"/>
              <a:hueOff val="0"/>
              <a:satOff val="0"/>
              <a:lumOff val="0"/>
              <a:alphaOff val="0"/>
            </a:schemeClr>
          </a:effectRef>
          <a:fontRef idx="minor">
            <a:schemeClr val="tx1"/>
          </a:fontRef>
        </p:style>
        <p:txBody>
          <a:bodyPr/>
          <a:lstStyle/>
          <a:p>
            <a:endParaRPr lang="en-US" dirty="0"/>
          </a:p>
        </p:txBody>
      </p:sp>
      <p:sp>
        <p:nvSpPr>
          <p:cNvPr id="21" name="Rectangle 20">
            <a:extLst>
              <a:ext uri="{FF2B5EF4-FFF2-40B4-BE49-F238E27FC236}">
                <a16:creationId xmlns:a16="http://schemas.microsoft.com/office/drawing/2014/main" id="{18197C9D-E5F0-8F36-D696-844E70EC934C}"/>
              </a:ext>
            </a:extLst>
          </p:cNvPr>
          <p:cNvSpPr/>
          <p:nvPr userDrawn="1"/>
        </p:nvSpPr>
        <p:spPr>
          <a:xfrm>
            <a:off x="160421" y="2181726"/>
            <a:ext cx="3567553" cy="3438837"/>
          </a:xfrm>
          <a:prstGeom prst="rect">
            <a:avLst/>
          </a:prstGeom>
          <a:solidFill>
            <a:srgbClr val="00587C"/>
          </a:solidFill>
          <a:ln>
            <a:noFill/>
          </a:ln>
        </p:spPr>
        <p:style>
          <a:lnRef idx="2">
            <a:scrgbClr r="0" g="0" b="0"/>
          </a:lnRef>
          <a:fillRef idx="1">
            <a:scrgbClr r="0" g="0" b="0"/>
          </a:fillRef>
          <a:effectRef idx="0">
            <a:schemeClr val="dk2">
              <a:alpha val="50000"/>
              <a:hueOff val="0"/>
              <a:satOff val="0"/>
              <a:lumOff val="0"/>
              <a:alphaOff val="0"/>
            </a:schemeClr>
          </a:effectRef>
          <a:fontRef idx="minor">
            <a:schemeClr val="tx1"/>
          </a:fontRef>
        </p:style>
        <p:txBody>
          <a:bodyPr/>
          <a:lstStyle/>
          <a:p>
            <a:endParaRPr lang="en-US" dirty="0"/>
          </a:p>
        </p:txBody>
      </p:sp>
      <p:sp>
        <p:nvSpPr>
          <p:cNvPr id="23" name="Rectangle 22">
            <a:extLst>
              <a:ext uri="{FF2B5EF4-FFF2-40B4-BE49-F238E27FC236}">
                <a16:creationId xmlns:a16="http://schemas.microsoft.com/office/drawing/2014/main" id="{B38EA00B-7FBC-B92E-5975-63EE33CD5C8C}"/>
              </a:ext>
            </a:extLst>
          </p:cNvPr>
          <p:cNvSpPr/>
          <p:nvPr userDrawn="1"/>
        </p:nvSpPr>
        <p:spPr>
          <a:xfrm>
            <a:off x="4306473" y="2172270"/>
            <a:ext cx="3567553" cy="3438837"/>
          </a:xfrm>
          <a:prstGeom prst="rect">
            <a:avLst/>
          </a:prstGeom>
          <a:solidFill>
            <a:srgbClr val="00587C"/>
          </a:solidFill>
          <a:ln>
            <a:noFill/>
          </a:ln>
        </p:spPr>
        <p:style>
          <a:lnRef idx="2">
            <a:scrgbClr r="0" g="0" b="0"/>
          </a:lnRef>
          <a:fillRef idx="1">
            <a:scrgbClr r="0" g="0" b="0"/>
          </a:fillRef>
          <a:effectRef idx="0">
            <a:schemeClr val="dk2">
              <a:alpha val="50000"/>
              <a:hueOff val="0"/>
              <a:satOff val="0"/>
              <a:lumOff val="0"/>
              <a:alphaOff val="0"/>
            </a:schemeClr>
          </a:effectRef>
          <a:fontRef idx="minor">
            <a:schemeClr val="tx1"/>
          </a:fontRef>
        </p:style>
        <p:txBody>
          <a:bodyPr/>
          <a:lstStyle/>
          <a:p>
            <a:endParaRPr lang="en-US"/>
          </a:p>
        </p:txBody>
      </p:sp>
      <p:sp>
        <p:nvSpPr>
          <p:cNvPr id="27" name="Text Placeholder 26">
            <a:extLst>
              <a:ext uri="{FF2B5EF4-FFF2-40B4-BE49-F238E27FC236}">
                <a16:creationId xmlns:a16="http://schemas.microsoft.com/office/drawing/2014/main" id="{B32055B5-003D-7DEE-4733-E87D43CF81FE}"/>
              </a:ext>
            </a:extLst>
          </p:cNvPr>
          <p:cNvSpPr>
            <a:spLocks noGrp="1"/>
          </p:cNvSpPr>
          <p:nvPr>
            <p:ph type="body" sz="quarter" idx="10" hasCustomPrompt="1"/>
          </p:nvPr>
        </p:nvSpPr>
        <p:spPr>
          <a:xfrm>
            <a:off x="4566249" y="2410517"/>
            <a:ext cx="3048000" cy="2962342"/>
          </a:xfrm>
          <a:prstGeom prst="rect">
            <a:avLst/>
          </a:prstGeom>
        </p:spPr>
        <p:txBody>
          <a:bodyPr anchor="ctr" anchorCtr="0"/>
          <a:lstStyle>
            <a:lvl1pPr marL="0" indent="0" algn="ctr">
              <a:buFontTx/>
              <a:buNone/>
              <a:defRPr sz="2400" b="1">
                <a:solidFill>
                  <a:schemeClr val="bg1"/>
                </a:solidFill>
                <a:latin typeface="+mn-lt"/>
              </a:defRPr>
            </a:lvl1pPr>
            <a:lvl2pPr marL="457200" indent="0">
              <a:buNone/>
              <a:defRPr/>
            </a:lvl2pPr>
          </a:lstStyle>
          <a:p>
            <a:pPr lvl="0"/>
            <a:r>
              <a:rPr lang="en-US" dirty="0"/>
              <a:t>Click to edit text</a:t>
            </a:r>
          </a:p>
        </p:txBody>
      </p:sp>
      <p:sp>
        <p:nvSpPr>
          <p:cNvPr id="28" name="Text Placeholder 26">
            <a:extLst>
              <a:ext uri="{FF2B5EF4-FFF2-40B4-BE49-F238E27FC236}">
                <a16:creationId xmlns:a16="http://schemas.microsoft.com/office/drawing/2014/main" id="{AC1EB96D-B4B8-EB39-A2A4-79CEA7F07A4F}"/>
              </a:ext>
            </a:extLst>
          </p:cNvPr>
          <p:cNvSpPr>
            <a:spLocks noGrp="1"/>
          </p:cNvSpPr>
          <p:nvPr>
            <p:ph type="body" sz="quarter" idx="11" hasCustomPrompt="1"/>
          </p:nvPr>
        </p:nvSpPr>
        <p:spPr>
          <a:xfrm>
            <a:off x="414447" y="2410517"/>
            <a:ext cx="3048000" cy="2962342"/>
          </a:xfrm>
          <a:prstGeom prst="rect">
            <a:avLst/>
          </a:prstGeom>
        </p:spPr>
        <p:txBody>
          <a:bodyPr anchor="ctr" anchorCtr="0"/>
          <a:lstStyle>
            <a:lvl1pPr marL="0" indent="0" algn="ctr">
              <a:buFontTx/>
              <a:buNone/>
              <a:defRPr sz="2400" b="1">
                <a:solidFill>
                  <a:schemeClr val="bg1"/>
                </a:solidFill>
                <a:latin typeface="+mn-lt"/>
              </a:defRPr>
            </a:lvl1pPr>
            <a:lvl2pPr marL="457200" indent="0">
              <a:buNone/>
              <a:defRPr/>
            </a:lvl2pPr>
          </a:lstStyle>
          <a:p>
            <a:pPr lvl="0"/>
            <a:r>
              <a:rPr lang="en-US" dirty="0"/>
              <a:t>Click to edit text</a:t>
            </a:r>
          </a:p>
        </p:txBody>
      </p:sp>
      <p:sp>
        <p:nvSpPr>
          <p:cNvPr id="29" name="Text Placeholder 26">
            <a:extLst>
              <a:ext uri="{FF2B5EF4-FFF2-40B4-BE49-F238E27FC236}">
                <a16:creationId xmlns:a16="http://schemas.microsoft.com/office/drawing/2014/main" id="{4F48EA7C-493E-8AA2-D842-2C62D71FD1B5}"/>
              </a:ext>
            </a:extLst>
          </p:cNvPr>
          <p:cNvSpPr>
            <a:spLocks noGrp="1"/>
          </p:cNvSpPr>
          <p:nvPr>
            <p:ph type="body" sz="quarter" idx="12" hasCustomPrompt="1"/>
          </p:nvPr>
        </p:nvSpPr>
        <p:spPr>
          <a:xfrm>
            <a:off x="8712301" y="2419973"/>
            <a:ext cx="3048000" cy="2962342"/>
          </a:xfrm>
          <a:prstGeom prst="rect">
            <a:avLst/>
          </a:prstGeom>
        </p:spPr>
        <p:txBody>
          <a:bodyPr anchor="ctr" anchorCtr="0"/>
          <a:lstStyle>
            <a:lvl1pPr marL="0" indent="0" algn="ctr">
              <a:buFontTx/>
              <a:buNone/>
              <a:defRPr sz="2400" b="1">
                <a:solidFill>
                  <a:schemeClr val="bg1"/>
                </a:solidFill>
                <a:latin typeface="+mn-lt"/>
              </a:defRPr>
            </a:lvl1pPr>
            <a:lvl2pPr marL="457200" indent="0">
              <a:buNone/>
              <a:defRPr/>
            </a:lvl2pPr>
          </a:lstStyle>
          <a:p>
            <a:pPr lvl="0"/>
            <a:r>
              <a:rPr lang="en-US" dirty="0"/>
              <a:t>Click to edit text</a:t>
            </a:r>
          </a:p>
        </p:txBody>
      </p:sp>
      <p:sp>
        <p:nvSpPr>
          <p:cNvPr id="31" name="Text Placeholder 30">
            <a:extLst>
              <a:ext uri="{FF2B5EF4-FFF2-40B4-BE49-F238E27FC236}">
                <a16:creationId xmlns:a16="http://schemas.microsoft.com/office/drawing/2014/main" id="{87A1A005-BA8F-A8E9-BDFC-67EB686929C6}"/>
              </a:ext>
            </a:extLst>
          </p:cNvPr>
          <p:cNvSpPr>
            <a:spLocks noGrp="1"/>
          </p:cNvSpPr>
          <p:nvPr>
            <p:ph type="body" sz="quarter" idx="13" hasCustomPrompt="1"/>
          </p:nvPr>
        </p:nvSpPr>
        <p:spPr>
          <a:xfrm>
            <a:off x="1069848" y="676656"/>
            <a:ext cx="10067544" cy="740664"/>
          </a:xfrm>
          <a:prstGeom prst="rect">
            <a:avLst/>
          </a:prstGeom>
        </p:spPr>
        <p:txBody>
          <a:bodyPr anchor="b" anchorCtr="0"/>
          <a:lstStyle>
            <a:lvl1pPr marL="0" indent="0">
              <a:buFontTx/>
              <a:buNone/>
              <a:defRPr sz="4800" b="1">
                <a:solidFill>
                  <a:srgbClr val="00587C"/>
                </a:solidFill>
                <a:latin typeface="Calibri" panose="020F0502020204030204" pitchFamily="34" charset="0"/>
                <a:cs typeface="Calibri" panose="020F0502020204030204" pitchFamily="34" charset="0"/>
              </a:defRPr>
            </a:lvl1pPr>
          </a:lstStyle>
          <a:p>
            <a:pPr lvl="0"/>
            <a:r>
              <a:rPr lang="en-US" dirty="0"/>
              <a:t>Title</a:t>
            </a:r>
          </a:p>
        </p:txBody>
      </p:sp>
    </p:spTree>
    <p:custDataLst>
      <p:tags r:id="rId1"/>
    </p:custDataLst>
    <p:extLst>
      <p:ext uri="{BB962C8B-B14F-4D97-AF65-F5344CB8AC3E}">
        <p14:creationId xmlns:p14="http://schemas.microsoft.com/office/powerpoint/2010/main" val="4158046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1 Presen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7D4401-0B92-4A28-B75D-E18927C1A4AE}"/>
              </a:ext>
            </a:extLst>
          </p:cNvPr>
          <p:cNvSpPr/>
          <p:nvPr/>
        </p:nvSpPr>
        <p:spPr>
          <a:xfrm>
            <a:off x="0" y="5943429"/>
            <a:ext cx="12192000" cy="914571"/>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0BD42CA-FE39-4988-869E-58B7E7E26CC7}"/>
              </a:ext>
            </a:extLst>
          </p:cNvPr>
          <p:cNvCxnSpPr/>
          <p:nvPr/>
        </p:nvCxnSpPr>
        <p:spPr>
          <a:xfrm>
            <a:off x="0" y="5906285"/>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63445" y="6363735"/>
            <a:ext cx="8448675" cy="276999"/>
          </a:xfrm>
          <a:prstGeom prst="rect">
            <a:avLst/>
          </a:prstGeom>
          <a:noFill/>
        </p:spPr>
        <p:txBody>
          <a:bodyPr wrap="square" rtlCol="0">
            <a:spAutoFit/>
          </a:bodyPr>
          <a:lstStyle/>
          <a:p>
            <a:pPr algn="r"/>
            <a:r>
              <a:rPr lang="en-US" sz="1200" i="1" dirty="0">
                <a:solidFill>
                  <a:srgbClr val="FFFFFF"/>
                </a:solidFill>
                <a:latin typeface="Arial  "/>
              </a:rPr>
              <a:t>The information in this presentation may include the intellectual property of third parties.</a:t>
            </a:r>
          </a:p>
        </p:txBody>
      </p:sp>
      <p:sp>
        <p:nvSpPr>
          <p:cNvPr id="11" name="Text Placeholder 3"/>
          <p:cNvSpPr>
            <a:spLocks noGrp="1"/>
          </p:cNvSpPr>
          <p:nvPr>
            <p:ph type="body" sz="quarter" idx="10" hasCustomPrompt="1"/>
          </p:nvPr>
        </p:nvSpPr>
        <p:spPr>
          <a:xfrm>
            <a:off x="1069848" y="1874983"/>
            <a:ext cx="10049256" cy="529427"/>
          </a:xfrm>
          <a:prstGeom prst="rect">
            <a:avLst/>
          </a:prstGeom>
        </p:spPr>
        <p:txBody>
          <a:bodyPr anchor="b" anchorCtr="0"/>
          <a:lstStyle>
            <a:lvl1pPr marL="0" indent="0" algn="ctr">
              <a:buNone/>
              <a:defRPr sz="3200">
                <a:solidFill>
                  <a:srgbClr val="00587C"/>
                </a:solidFill>
                <a:latin typeface="+mn-lt"/>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Staff Name, Title</a:t>
            </a:r>
          </a:p>
        </p:txBody>
      </p:sp>
      <p:sp>
        <p:nvSpPr>
          <p:cNvPr id="9" name="TextBox 8">
            <a:extLst>
              <a:ext uri="{FF2B5EF4-FFF2-40B4-BE49-F238E27FC236}">
                <a16:creationId xmlns:a16="http://schemas.microsoft.com/office/drawing/2014/main" id="{74C85ACF-0889-49E1-991B-32F829043470}"/>
              </a:ext>
            </a:extLst>
          </p:cNvPr>
          <p:cNvSpPr txBox="1"/>
          <p:nvPr/>
        </p:nvSpPr>
        <p:spPr>
          <a:xfrm>
            <a:off x="7469631" y="6595820"/>
            <a:ext cx="4531215"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b="0" i="0" kern="1200" baseline="0" dirty="0">
                <a:solidFill>
                  <a:srgbClr val="FFFFFF"/>
                </a:solidFill>
                <a:latin typeface="Arial" panose="020B0604020202020204" pitchFamily="34" charset="0"/>
                <a:ea typeface="+mn-ea"/>
                <a:cs typeface="Arial" panose="020B0604020202020204" pitchFamily="34" charset="0"/>
              </a:rPr>
              <a:t>© 2025 Texas Association of School Boards, Inc. All rights reserved.</a:t>
            </a:r>
          </a:p>
        </p:txBody>
      </p:sp>
      <p:pic>
        <p:nvPicPr>
          <p:cNvPr id="2" name="Picture 1" descr="A black and white logo&#10;&#10;Description automatically generated">
            <a:extLst>
              <a:ext uri="{FF2B5EF4-FFF2-40B4-BE49-F238E27FC236}">
                <a16:creationId xmlns:a16="http://schemas.microsoft.com/office/drawing/2014/main" id="{4408CEF7-02DC-CC33-E816-A761562C1C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845" y="5676409"/>
            <a:ext cx="2286005" cy="1374651"/>
          </a:xfrm>
          <a:prstGeom prst="rect">
            <a:avLst/>
          </a:prstGeom>
        </p:spPr>
      </p:pic>
      <p:sp>
        <p:nvSpPr>
          <p:cNvPr id="4" name="TextBox 3">
            <a:extLst>
              <a:ext uri="{FF2B5EF4-FFF2-40B4-BE49-F238E27FC236}">
                <a16:creationId xmlns:a16="http://schemas.microsoft.com/office/drawing/2014/main" id="{8F0E4004-E1F8-971F-9F27-5C9CD0C70708}"/>
              </a:ext>
            </a:extLst>
          </p:cNvPr>
          <p:cNvSpPr txBox="1"/>
          <p:nvPr userDrawn="1"/>
        </p:nvSpPr>
        <p:spPr>
          <a:xfrm>
            <a:off x="1069848" y="2262904"/>
            <a:ext cx="10049256" cy="1077218"/>
          </a:xfrm>
          <a:prstGeom prst="rect">
            <a:avLst/>
          </a:prstGeom>
          <a:noFill/>
        </p:spPr>
        <p:txBody>
          <a:bodyPr wrap="square" rtlCol="0" anchor="b" anchorCtr="0">
            <a:spAutoFit/>
          </a:bodyPr>
          <a:lstStyle/>
          <a:p>
            <a:pPr algn="ctr"/>
            <a:r>
              <a:rPr lang="en-US" sz="3200" dirty="0">
                <a:solidFill>
                  <a:srgbClr val="00587C"/>
                </a:solidFill>
              </a:rPr>
              <a:t>800-580-7782</a:t>
            </a:r>
          </a:p>
          <a:p>
            <a:pPr algn="ctr"/>
            <a:r>
              <a:rPr lang="en-US" sz="3200" dirty="0">
                <a:solidFill>
                  <a:srgbClr val="00587C"/>
                </a:solidFill>
              </a:rPr>
              <a:t>hrservices@tasb.org</a:t>
            </a:r>
          </a:p>
        </p:txBody>
      </p:sp>
      <p:cxnSp>
        <p:nvCxnSpPr>
          <p:cNvPr id="6" name="Straight Connector 5">
            <a:extLst>
              <a:ext uri="{FF2B5EF4-FFF2-40B4-BE49-F238E27FC236}">
                <a16:creationId xmlns:a16="http://schemas.microsoft.com/office/drawing/2014/main" id="{A194CDEA-25EF-C237-6587-982CD76B9F9B}"/>
              </a:ext>
            </a:extLst>
          </p:cNvPr>
          <p:cNvCxnSpPr>
            <a:cxnSpLocks/>
          </p:cNvCxnSpPr>
          <p:nvPr userDrawn="1"/>
        </p:nvCxnSpPr>
        <p:spPr>
          <a:xfrm>
            <a:off x="1070590" y="3481836"/>
            <a:ext cx="10050819"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E556D5B-096C-1A7B-BBC7-65C1614DF18E}"/>
              </a:ext>
            </a:extLst>
          </p:cNvPr>
          <p:cNvSpPr txBox="1"/>
          <p:nvPr userDrawn="1"/>
        </p:nvSpPr>
        <p:spPr>
          <a:xfrm>
            <a:off x="1070590" y="3752193"/>
            <a:ext cx="10050819" cy="738664"/>
          </a:xfrm>
          <a:prstGeom prst="rect">
            <a:avLst/>
          </a:prstGeom>
          <a:noFill/>
        </p:spPr>
        <p:txBody>
          <a:bodyPr wrap="square" rtlCol="0">
            <a:spAutoFit/>
          </a:bodyPr>
          <a:lstStyle/>
          <a:p>
            <a:pPr defTabSz="1035050"/>
            <a:r>
              <a:rPr lang="en-US" sz="2400" dirty="0">
                <a:solidFill>
                  <a:srgbClr val="003468"/>
                </a:solidFill>
              </a:rPr>
              <a:t>Follow HR Services	</a:t>
            </a:r>
            <a:r>
              <a:rPr lang="en-US" sz="2400" dirty="0">
                <a:solidFill>
                  <a:srgbClr val="00587C"/>
                </a:solidFill>
                <a:latin typeface="+mn-lt"/>
              </a:rPr>
              <a:t>@tasbhrs  </a:t>
            </a:r>
            <a:r>
              <a:rPr lang="en-US" sz="2400" dirty="0">
                <a:solidFill>
                  <a:srgbClr val="003468"/>
                </a:solidFill>
                <a:latin typeface="+mn-lt"/>
              </a:rPr>
              <a:t>	  </a:t>
            </a:r>
            <a:r>
              <a:rPr lang="en-US" sz="2400" dirty="0" err="1">
                <a:solidFill>
                  <a:srgbClr val="00587C"/>
                </a:solidFill>
                <a:latin typeface="+mn-lt"/>
              </a:rPr>
              <a:t>tasb</a:t>
            </a:r>
            <a:r>
              <a:rPr lang="en-US" sz="2400" dirty="0">
                <a:solidFill>
                  <a:srgbClr val="00587C"/>
                </a:solidFill>
                <a:latin typeface="+mn-lt"/>
              </a:rPr>
              <a:t>-</a:t>
            </a:r>
            <a:r>
              <a:rPr lang="en-US" sz="2400" dirty="0" err="1">
                <a:solidFill>
                  <a:srgbClr val="00587C"/>
                </a:solidFill>
                <a:latin typeface="+mn-lt"/>
              </a:rPr>
              <a:t>hr</a:t>
            </a:r>
            <a:r>
              <a:rPr lang="en-US" sz="2400" dirty="0">
                <a:solidFill>
                  <a:srgbClr val="00587C"/>
                </a:solidFill>
                <a:latin typeface="+mn-lt"/>
              </a:rPr>
              <a:t>-services</a:t>
            </a:r>
            <a:r>
              <a:rPr lang="en-US" sz="2400" dirty="0">
                <a:solidFill>
                  <a:srgbClr val="003468"/>
                </a:solidFill>
                <a:latin typeface="+mn-lt"/>
              </a:rPr>
              <a:t>       	</a:t>
            </a:r>
            <a:r>
              <a:rPr lang="en-US" sz="2400" dirty="0" err="1">
                <a:solidFill>
                  <a:srgbClr val="00587C"/>
                </a:solidFill>
                <a:latin typeface="+mn-lt"/>
              </a:rPr>
              <a:t>tasbhrs</a:t>
            </a:r>
            <a:endParaRPr lang="en-US" sz="2400" dirty="0">
              <a:solidFill>
                <a:srgbClr val="00587C"/>
              </a:solidFill>
            </a:endParaRPr>
          </a:p>
          <a:p>
            <a:endParaRPr lang="en-US" dirty="0">
              <a:solidFill>
                <a:srgbClr val="003468"/>
              </a:solidFill>
            </a:endParaRPr>
          </a:p>
        </p:txBody>
      </p:sp>
      <p:pic>
        <p:nvPicPr>
          <p:cNvPr id="10" name="Picture 9" descr="X logo">
            <a:extLst>
              <a:ext uri="{FF2B5EF4-FFF2-40B4-BE49-F238E27FC236}">
                <a16:creationId xmlns:a16="http://schemas.microsoft.com/office/drawing/2014/main" id="{4C91848F-DA51-232B-EC81-01686DC165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flipH="1">
            <a:off x="3849013" y="3716512"/>
            <a:ext cx="396388" cy="405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png linkedin logo">
            <a:extLst>
              <a:ext uri="{FF2B5EF4-FFF2-40B4-BE49-F238E27FC236}">
                <a16:creationId xmlns:a16="http://schemas.microsoft.com/office/drawing/2014/main" id="{7C525F34-FC1A-FB67-F691-6F600D7D132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05284" y="3752193"/>
            <a:ext cx="396388" cy="3963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acebook logo">
            <a:extLst>
              <a:ext uri="{FF2B5EF4-FFF2-40B4-BE49-F238E27FC236}">
                <a16:creationId xmlns:a16="http://schemas.microsoft.com/office/drawing/2014/main" id="{3E6CAAC4-7E4E-9782-1B61-36C6668BD6A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985396" y="3727300"/>
            <a:ext cx="396388" cy="39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19042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1C0A86-BA86-6B41-B421-C464A0E320B2}"/>
              </a:ext>
            </a:extLst>
          </p:cNvPr>
          <p:cNvSpPr/>
          <p:nvPr userDrawn="1"/>
        </p:nvSpPr>
        <p:spPr>
          <a:xfrm>
            <a:off x="6702655" y="0"/>
            <a:ext cx="5489345" cy="6858000"/>
          </a:xfrm>
          <a:prstGeom prst="rect">
            <a:avLst/>
          </a:prstGeom>
          <a:solidFill>
            <a:srgbClr val="007C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04938CF-01CB-0393-985C-C83D38BB3CBF}"/>
              </a:ext>
            </a:extLst>
          </p:cNvPr>
          <p:cNvSpPr/>
          <p:nvPr userDrawn="1"/>
        </p:nvSpPr>
        <p:spPr>
          <a:xfrm>
            <a:off x="0" y="6020599"/>
            <a:ext cx="12192000" cy="8374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997A191-D235-F269-5A18-223698647FC4}"/>
              </a:ext>
            </a:extLst>
          </p:cNvPr>
          <p:cNvSpPr/>
          <p:nvPr userDrawn="1"/>
        </p:nvSpPr>
        <p:spPr>
          <a:xfrm>
            <a:off x="0" y="6091719"/>
            <a:ext cx="12192000" cy="766281"/>
          </a:xfrm>
          <a:prstGeom prst="rect">
            <a:avLst/>
          </a:prstGeom>
          <a:solidFill>
            <a:srgbClr val="002C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2F02D7-059E-A948-B5E9-C39A5D7412D2}"/>
              </a:ext>
            </a:extLst>
          </p:cNvPr>
          <p:cNvSpPr txBox="1"/>
          <p:nvPr userDrawn="1"/>
        </p:nvSpPr>
        <p:spPr>
          <a:xfrm>
            <a:off x="6904399" y="6397875"/>
            <a:ext cx="4973044" cy="230832"/>
          </a:xfrm>
          <a:prstGeom prst="rect">
            <a:avLst/>
          </a:prstGeom>
          <a:noFill/>
        </p:spPr>
        <p:txBody>
          <a:bodyPr wrap="square" rtlCol="0">
            <a:spAutoFit/>
          </a:bodyPr>
          <a:lstStyle/>
          <a:p>
            <a:pPr algn="r"/>
            <a:r>
              <a:rPr lang="en-US" sz="900" dirty="0">
                <a:solidFill>
                  <a:schemeClr val="bg2"/>
                </a:solidFill>
                <a:latin typeface="Verdana" panose="020B0604030504040204" pitchFamily="34" charset="0"/>
                <a:ea typeface="Verdana" panose="020B0604030504040204" pitchFamily="34" charset="0"/>
                <a:cs typeface="Verdana" panose="020B0604030504040204" pitchFamily="34" charset="0"/>
              </a:rPr>
              <a:t>©</a:t>
            </a:r>
            <a:r>
              <a:rPr lang="en-US" sz="900"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2025 TASB, Inc. All rights reserved.</a:t>
            </a:r>
            <a:endParaRPr lang="en-US" sz="900"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744301D-3ED6-6748-9972-338B026FCEE2}"/>
              </a:ext>
            </a:extLst>
          </p:cNvPr>
          <p:cNvSpPr txBox="1"/>
          <p:nvPr userDrawn="1"/>
        </p:nvSpPr>
        <p:spPr>
          <a:xfrm>
            <a:off x="7017209" y="5114481"/>
            <a:ext cx="4860234" cy="738664"/>
          </a:xfrm>
          <a:prstGeom prst="rect">
            <a:avLst/>
          </a:prstGeom>
          <a:noFill/>
        </p:spPr>
        <p:txBody>
          <a:bodyPr wrap="square" rtlCol="0">
            <a:spAutoFit/>
          </a:bodyPr>
          <a:lstStyle/>
          <a:p>
            <a:pPr algn="ctr"/>
            <a:r>
              <a:rPr lang="en-US" sz="2100" b="1" dirty="0">
                <a:solidFill>
                  <a:schemeClr val="bg1"/>
                </a:solidFill>
                <a:latin typeface="Verdana" panose="020B0604030504040204" pitchFamily="34" charset="0"/>
                <a:ea typeface="Verdana" panose="020B0604030504040204" pitchFamily="34" charset="0"/>
                <a:cs typeface="Verdana" panose="020B0604030504040204" pitchFamily="34" charset="0"/>
              </a:rPr>
              <a:t>Use your smartphone and scan </a:t>
            </a:r>
            <a:r>
              <a:rPr lang="en-US" sz="2100" b="1" spc="0" baseline="0" dirty="0">
                <a:solidFill>
                  <a:schemeClr val="bg1"/>
                </a:solidFill>
                <a:latin typeface="Verdana" panose="020B0604030504040204" pitchFamily="34" charset="0"/>
                <a:ea typeface="Verdana" panose="020B0604030504040204" pitchFamily="34" charset="0"/>
                <a:cs typeface="Verdana" panose="020B0604030504040204" pitchFamily="34" charset="0"/>
              </a:rPr>
              <a:t>the code to report your CEC!</a:t>
            </a:r>
          </a:p>
        </p:txBody>
      </p:sp>
      <p:sp>
        <p:nvSpPr>
          <p:cNvPr id="4" name="Rectangle 3">
            <a:extLst>
              <a:ext uri="{FF2B5EF4-FFF2-40B4-BE49-F238E27FC236}">
                <a16:creationId xmlns:a16="http://schemas.microsoft.com/office/drawing/2014/main" id="{A354D2ED-8D82-7B41-F60A-D5F27FA9F5F9}"/>
              </a:ext>
            </a:extLst>
          </p:cNvPr>
          <p:cNvSpPr/>
          <p:nvPr userDrawn="1"/>
        </p:nvSpPr>
        <p:spPr>
          <a:xfrm>
            <a:off x="7017209" y="254000"/>
            <a:ext cx="4860234" cy="478536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002C5C"/>
                </a:solidFill>
                <a:latin typeface="Verdana" panose="020B0604030504040204" pitchFamily="34" charset="0"/>
                <a:ea typeface="Verdana" panose="020B0604030504040204" pitchFamily="34" charset="0"/>
                <a:cs typeface="Verdana" panose="020B0604030504040204" pitchFamily="34" charset="0"/>
              </a:rPr>
              <a:t>Drop QR code here</a:t>
            </a:r>
          </a:p>
        </p:txBody>
      </p:sp>
      <p:pic>
        <p:nvPicPr>
          <p:cNvPr id="9" name="Graphic 8">
            <a:extLst>
              <a:ext uri="{FF2B5EF4-FFF2-40B4-BE49-F238E27FC236}">
                <a16:creationId xmlns:a16="http://schemas.microsoft.com/office/drawing/2014/main" id="{AF1C3499-D3AB-A89D-7669-2EBA012FB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443" y="6285846"/>
            <a:ext cx="1498599" cy="378025"/>
          </a:xfrm>
          <a:prstGeom prst="rect">
            <a:avLst/>
          </a:prstGeom>
        </p:spPr>
      </p:pic>
    </p:spTree>
    <p:extLst>
      <p:ext uri="{BB962C8B-B14F-4D97-AF65-F5344CB8AC3E}">
        <p14:creationId xmlns:p14="http://schemas.microsoft.com/office/powerpoint/2010/main" val="818238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bg>
      <p:bgPr>
        <a:solidFill>
          <a:srgbClr val="FFFFFF"/>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4498" y="1828800"/>
            <a:ext cx="10721257" cy="2743200"/>
          </a:xfrm>
          <a:prstGeom prst="rect">
            <a:avLst/>
          </a:prstGeom>
        </p:spPr>
        <p:txBody>
          <a:bodyPr anchor="ctr"/>
          <a:lstStyle>
            <a:lvl1pPr marL="0" indent="0">
              <a:buNone/>
              <a:defRPr sz="7200">
                <a:solidFill>
                  <a:srgbClr val="00587C"/>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p:txBody>
      </p:sp>
      <p:sp>
        <p:nvSpPr>
          <p:cNvPr id="7" name="Rectangle 6">
            <a:extLst>
              <a:ext uri="{FF2B5EF4-FFF2-40B4-BE49-F238E27FC236}">
                <a16:creationId xmlns:a16="http://schemas.microsoft.com/office/drawing/2014/main" id="{FBF2C1A7-EAB0-41FE-98CA-FAD2C6028728}"/>
              </a:ext>
            </a:extLst>
          </p:cNvPr>
          <p:cNvSpPr/>
          <p:nvPr/>
        </p:nvSpPr>
        <p:spPr>
          <a:xfrm>
            <a:off x="0" y="5943429"/>
            <a:ext cx="12192000" cy="914571"/>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BADCA52-8DFD-4670-9413-D19DE2DED4D5}"/>
              </a:ext>
            </a:extLst>
          </p:cNvPr>
          <p:cNvCxnSpPr>
            <a:cxnSpLocks/>
          </p:cNvCxnSpPr>
          <p:nvPr/>
        </p:nvCxnSpPr>
        <p:spPr>
          <a:xfrm>
            <a:off x="0" y="5906285"/>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pic>
        <p:nvPicPr>
          <p:cNvPr id="11" name="Picture 10" descr="A black and white logo&#10;&#10;Description automatically generated">
            <a:extLst>
              <a:ext uri="{FF2B5EF4-FFF2-40B4-BE49-F238E27FC236}">
                <a16:creationId xmlns:a16="http://schemas.microsoft.com/office/drawing/2014/main" id="{1744000A-8F11-4DCD-C87F-0773168AF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17" y="5713388"/>
            <a:ext cx="2286005" cy="1374651"/>
          </a:xfrm>
          <a:prstGeom prst="rect">
            <a:avLst/>
          </a:prstGeom>
        </p:spPr>
      </p:pic>
    </p:spTree>
    <p:extLst>
      <p:ext uri="{BB962C8B-B14F-4D97-AF65-F5344CB8AC3E}">
        <p14:creationId xmlns:p14="http://schemas.microsoft.com/office/powerpoint/2010/main" val="337041859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22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with Bulleted Lis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3021" y="657814"/>
            <a:ext cx="10067730" cy="780527"/>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
        <p:nvSpPr>
          <p:cNvPr id="5" name="Text Placeholder 4"/>
          <p:cNvSpPr>
            <a:spLocks noGrp="1"/>
          </p:cNvSpPr>
          <p:nvPr>
            <p:ph type="body" sz="quarter" idx="10"/>
          </p:nvPr>
        </p:nvSpPr>
        <p:spPr>
          <a:xfrm>
            <a:off x="1073022" y="1544131"/>
            <a:ext cx="10067729" cy="4484854"/>
          </a:xfrm>
          <a:prstGeom prst="rect">
            <a:avLst/>
          </a:prstGeom>
        </p:spPr>
        <p:txBody>
          <a:bodyPr/>
          <a:lstStyle>
            <a:lvl1pPr>
              <a:lnSpc>
                <a:spcPct val="100000"/>
              </a:lnSpc>
              <a:defRPr sz="4000">
                <a:solidFill>
                  <a:srgbClr val="00587C"/>
                </a:solidFill>
                <a:latin typeface="+mn-lt"/>
              </a:defRPr>
            </a:lvl1pPr>
            <a:lvl2pPr>
              <a:lnSpc>
                <a:spcPct val="100000"/>
              </a:lnSpc>
              <a:defRPr sz="3600">
                <a:solidFill>
                  <a:srgbClr val="00587C"/>
                </a:solidFill>
                <a:latin typeface="+mn-lt"/>
              </a:defRPr>
            </a:lvl2pPr>
            <a:lvl3pPr marL="1141413" indent="-227013">
              <a:buFont typeface="Arial" panose="020B0604020202020204" pitchFamily="34" charset="0"/>
              <a:buChar char="•"/>
              <a:defRPr sz="3200">
                <a:solidFill>
                  <a:srgbClr val="00587C"/>
                </a:solidFill>
                <a:latin typeface="+mn-lt"/>
              </a:defRPr>
            </a:lvl3pPr>
            <a:lvl4pPr>
              <a:defRPr sz="2800">
                <a:solidFill>
                  <a:srgbClr val="16315A"/>
                </a:solidFill>
              </a:defRPr>
            </a:lvl4pPr>
            <a:lvl5pPr>
              <a:defRPr sz="2800">
                <a:solidFill>
                  <a:srgbClr val="16315A"/>
                </a:solidFill>
              </a:defRPr>
            </a:lvl5pPr>
          </a:lstStyle>
          <a:p>
            <a:pPr lvl="0"/>
            <a:r>
              <a:rPr lang="en-US" dirty="0"/>
              <a:t>Click to edit Master text styles</a:t>
            </a:r>
          </a:p>
          <a:p>
            <a:pPr lvl="1"/>
            <a:r>
              <a:rPr lang="en-US" dirty="0"/>
              <a:t>Second level</a:t>
            </a:r>
          </a:p>
          <a:p>
            <a:pPr lvl="2"/>
            <a:endParaRPr lang="en-US" dirty="0"/>
          </a:p>
        </p:txBody>
      </p:sp>
      <p:sp>
        <p:nvSpPr>
          <p:cNvPr id="8" name="Rectangle 7">
            <a:extLst>
              <a:ext uri="{FF2B5EF4-FFF2-40B4-BE49-F238E27FC236}">
                <a16:creationId xmlns:a16="http://schemas.microsoft.com/office/drawing/2014/main" id="{7D0703C8-6DCD-45A5-A89C-547DABE337FE}"/>
              </a:ext>
            </a:extLst>
          </p:cNvPr>
          <p:cNvSpPr/>
          <p:nvPr/>
        </p:nvSpPr>
        <p:spPr>
          <a:xfrm>
            <a:off x="0" y="646400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EC08A2B-CFFF-4F9B-B730-286DCCA4285F}"/>
              </a:ext>
            </a:extLst>
          </p:cNvPr>
          <p:cNvCxnSpPr>
            <a:cxnSpLocks/>
          </p:cNvCxnSpPr>
          <p:nvPr/>
        </p:nvCxnSpPr>
        <p:spPr>
          <a:xfrm>
            <a:off x="0" y="6418070"/>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588F33A-9427-486F-B779-63903AA8FDEF}"/>
              </a:ext>
            </a:extLst>
          </p:cNvPr>
          <p:cNvCxnSpPr/>
          <p:nvPr/>
        </p:nvCxnSpPr>
        <p:spPr>
          <a:xfrm>
            <a:off x="1082351" y="1449245"/>
            <a:ext cx="10058400"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1590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87A01A-C92A-9C86-5762-5948CA03B791}"/>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570ED13-CAF0-86E9-C3E1-A51A09878F86}"/>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B9E84E8-59F7-F910-F7E1-42687E22C650}"/>
              </a:ext>
            </a:extLst>
          </p:cNvPr>
          <p:cNvSpPr>
            <a:spLocks noGrp="1"/>
          </p:cNvSpPr>
          <p:nvPr>
            <p:ph type="title"/>
          </p:nvPr>
        </p:nvSpPr>
        <p:spPr>
          <a:xfrm>
            <a:off x="1073021" y="657814"/>
            <a:ext cx="10067730" cy="780527"/>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
        <p:nvSpPr>
          <p:cNvPr id="7" name="Text Placeholder 31">
            <a:extLst>
              <a:ext uri="{FF2B5EF4-FFF2-40B4-BE49-F238E27FC236}">
                <a16:creationId xmlns:a16="http://schemas.microsoft.com/office/drawing/2014/main" id="{9FD914D8-D1DF-E8C5-ABBE-5C72659AF73A}"/>
              </a:ext>
            </a:extLst>
          </p:cNvPr>
          <p:cNvSpPr>
            <a:spLocks noGrp="1"/>
          </p:cNvSpPr>
          <p:nvPr>
            <p:ph type="body" sz="quarter" idx="16"/>
          </p:nvPr>
        </p:nvSpPr>
        <p:spPr>
          <a:xfrm>
            <a:off x="6347810" y="1801667"/>
            <a:ext cx="4792941" cy="4089279"/>
          </a:xfrm>
          <a:prstGeom prst="rect">
            <a:avLst/>
          </a:prstGeom>
        </p:spPr>
        <p:txBody>
          <a:bodyPr lIns="0" tIns="0" rIns="0" bIns="0"/>
          <a:lstStyle>
            <a:lvl1pPr marL="228600" indent="-228600">
              <a:buFont typeface="Wingdings" pitchFamily="2" charset="2"/>
              <a:buChar char="§"/>
              <a:defRPr lang="en-US" sz="3200" b="1" kern="1200" dirty="0">
                <a:solidFill>
                  <a:srgbClr val="00587C"/>
                </a:solidFill>
                <a:latin typeface="+mn-lt"/>
                <a:ea typeface="+mn-ea"/>
                <a:cs typeface="Arial" panose="020B0604020202020204" pitchFamily="34" charset="0"/>
              </a:defRPr>
            </a:lvl1pPr>
            <a:lvl2pPr marL="685800" indent="-228600">
              <a:buFont typeface="Arial" panose="020B0604020202020204" pitchFamily="34" charset="0"/>
              <a:buChar char="•"/>
              <a:defRPr lang="en-US" sz="2800" kern="1200" dirty="0">
                <a:solidFill>
                  <a:srgbClr val="00587C"/>
                </a:solidFill>
                <a:latin typeface="+mn-lt"/>
                <a:ea typeface="+mn-ea"/>
                <a:cs typeface="Arial" panose="020B0604020202020204" pitchFamily="34" charset="0"/>
              </a:defRPr>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8" name="Text Placeholder 31">
            <a:extLst>
              <a:ext uri="{FF2B5EF4-FFF2-40B4-BE49-F238E27FC236}">
                <a16:creationId xmlns:a16="http://schemas.microsoft.com/office/drawing/2014/main" id="{FE9B4DC4-3436-6ED1-54D9-C59064B7F2C5}"/>
              </a:ext>
            </a:extLst>
          </p:cNvPr>
          <p:cNvSpPr>
            <a:spLocks noGrp="1"/>
          </p:cNvSpPr>
          <p:nvPr>
            <p:ph type="body" sz="quarter" idx="17"/>
          </p:nvPr>
        </p:nvSpPr>
        <p:spPr>
          <a:xfrm>
            <a:off x="1073021" y="1801668"/>
            <a:ext cx="4792941" cy="4089287"/>
          </a:xfrm>
          <a:prstGeom prst="rect">
            <a:avLst/>
          </a:prstGeom>
        </p:spPr>
        <p:txBody>
          <a:bodyPr lIns="0" tIns="0" rIns="0" bIns="0"/>
          <a:lstStyle>
            <a:lvl1pPr marL="228600" indent="-228600">
              <a:buFont typeface="Wingdings" pitchFamily="2" charset="2"/>
              <a:buChar char="§"/>
              <a:defRPr lang="en-US" sz="3200" b="1" kern="1200" dirty="0" smtClean="0">
                <a:solidFill>
                  <a:srgbClr val="00587C"/>
                </a:solidFill>
                <a:latin typeface="+mn-lt"/>
                <a:ea typeface="+mn-ea"/>
                <a:cs typeface="Arial" panose="020B0604020202020204" pitchFamily="34" charset="0"/>
              </a:defRPr>
            </a:lvl1pPr>
            <a:lvl2pPr marL="685800" indent="-228600">
              <a:buFont typeface="Arial" panose="020B0604020202020204" pitchFamily="34" charset="0"/>
              <a:buChar char="•"/>
              <a:defRPr lang="en-US" sz="2800" kern="1200" dirty="0" smtClean="0">
                <a:solidFill>
                  <a:srgbClr val="00587C"/>
                </a:solidFill>
                <a:latin typeface="+mn-lt"/>
                <a:ea typeface="+mn-ea"/>
                <a:cs typeface="Arial" panose="020B0604020202020204" pitchFamily="34" charset="0"/>
              </a:defRPr>
            </a:lvl2pPr>
            <a:lvl3pPr marL="1143000" indent="-228600">
              <a:buFont typeface="Arial" panose="020B0604020202020204" pitchFamily="34" charset="0"/>
              <a:buChar char="•"/>
              <a:defRPr lang="en-US" sz="1800" kern="1200" dirty="0" smtClean="0">
                <a:solidFill>
                  <a:srgbClr val="003264"/>
                </a:solidFill>
                <a:latin typeface="+mn-lt"/>
                <a:ea typeface="+mn-ea"/>
                <a:cs typeface="Arial" panose="020B0604020202020204" pitchFamily="34" charset="0"/>
              </a:defRPr>
            </a:lvl3pPr>
            <a:lvl4pPr marL="1600200" indent="-228600">
              <a:buFont typeface="Arial" panose="020B0604020202020204" pitchFamily="34" charset="0"/>
              <a:buChar char="•"/>
              <a:defRPr lang="en-US" sz="1800" kern="1200" dirty="0">
                <a:solidFill>
                  <a:srgbClr val="003264"/>
                </a:solidFill>
                <a:latin typeface="+mn-lt"/>
                <a:ea typeface="+mn-ea"/>
                <a:cs typeface="Arial" panose="020B0604020202020204" pitchFamily="34" charset="0"/>
              </a:defRPr>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37448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hree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87A01A-C92A-9C86-5762-5948CA03B791}"/>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570ED13-CAF0-86E9-C3E1-A51A09878F86}"/>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7B9E84E8-59F7-F910-F7E1-42687E22C650}"/>
              </a:ext>
            </a:extLst>
          </p:cNvPr>
          <p:cNvSpPr>
            <a:spLocks noGrp="1"/>
          </p:cNvSpPr>
          <p:nvPr>
            <p:ph type="title"/>
          </p:nvPr>
        </p:nvSpPr>
        <p:spPr>
          <a:xfrm>
            <a:off x="1073021" y="657814"/>
            <a:ext cx="10067730" cy="780527"/>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
        <p:nvSpPr>
          <p:cNvPr id="6" name="Text Placeholder 31">
            <a:extLst>
              <a:ext uri="{FF2B5EF4-FFF2-40B4-BE49-F238E27FC236}">
                <a16:creationId xmlns:a16="http://schemas.microsoft.com/office/drawing/2014/main" id="{C02AEF55-A9A1-02D7-EFDB-A6D493E0527C}"/>
              </a:ext>
            </a:extLst>
          </p:cNvPr>
          <p:cNvSpPr>
            <a:spLocks noGrp="1"/>
          </p:cNvSpPr>
          <p:nvPr>
            <p:ph type="body" sz="quarter" idx="15"/>
          </p:nvPr>
        </p:nvSpPr>
        <p:spPr>
          <a:xfrm>
            <a:off x="461727" y="1801668"/>
            <a:ext cx="3437299" cy="3942752"/>
          </a:xfrm>
          <a:prstGeom prst="rect">
            <a:avLst/>
          </a:prstGeom>
        </p:spPr>
        <p:txBody>
          <a:bodyPr lIns="0" tIns="0" rIns="0" bIns="0"/>
          <a:lstStyle>
            <a:lvl1pPr marL="228600" indent="-228600">
              <a:buFont typeface="Wingdings" pitchFamily="2" charset="2"/>
              <a:buChar char="§"/>
              <a:defRPr sz="2800" b="1">
                <a:solidFill>
                  <a:srgbClr val="00587C"/>
                </a:solidFill>
                <a:latin typeface="+mn-lt"/>
              </a:defRPr>
            </a:lvl1pPr>
            <a:lvl2pPr marL="685800" indent="-228600">
              <a:buFont typeface="Arial" panose="020B0604020202020204" pitchFamily="34" charset="0"/>
              <a:buChar char="•"/>
              <a:defRPr sz="2400">
                <a:solidFill>
                  <a:srgbClr val="00587C"/>
                </a:solidFill>
                <a:latin typeface="+mn-lt"/>
              </a:defRPr>
            </a:lvl2pPr>
            <a:lvl3pPr marL="1143000" indent="-228600">
              <a:buFont typeface="Arial" panose="020B0604020202020204" pitchFamily="34" charset="0"/>
              <a:buChar char="•"/>
              <a:defRPr sz="1600">
                <a:latin typeface="+mn-lt"/>
              </a:defRPr>
            </a:lvl3pPr>
            <a:lvl4pPr marL="1600200" indent="-228600">
              <a:buFont typeface="Arial" panose="020B0604020202020204" pitchFamily="34" charset="0"/>
              <a:buChar char="•"/>
              <a:defRPr sz="1400">
                <a:latin typeface="+mn-lt"/>
              </a:defRPr>
            </a:lvl4pPr>
            <a:lvl5pPr>
              <a:defRPr sz="1400"/>
            </a:lvl5pPr>
          </a:lstStyle>
          <a:p>
            <a:pPr lvl="0"/>
            <a:r>
              <a:rPr lang="en-US" dirty="0"/>
              <a:t>Click to edit Master text styles</a:t>
            </a:r>
          </a:p>
          <a:p>
            <a:pPr lvl="1"/>
            <a:r>
              <a:rPr lang="en-US" dirty="0"/>
              <a:t>Second level</a:t>
            </a:r>
          </a:p>
        </p:txBody>
      </p:sp>
      <p:sp>
        <p:nvSpPr>
          <p:cNvPr id="7" name="Text Placeholder 31">
            <a:extLst>
              <a:ext uri="{FF2B5EF4-FFF2-40B4-BE49-F238E27FC236}">
                <a16:creationId xmlns:a16="http://schemas.microsoft.com/office/drawing/2014/main" id="{9FD914D8-D1DF-E8C5-ABBE-5C72659AF73A}"/>
              </a:ext>
            </a:extLst>
          </p:cNvPr>
          <p:cNvSpPr>
            <a:spLocks noGrp="1"/>
          </p:cNvSpPr>
          <p:nvPr>
            <p:ph type="body" sz="quarter" idx="16"/>
          </p:nvPr>
        </p:nvSpPr>
        <p:spPr>
          <a:xfrm>
            <a:off x="8292976" y="1801668"/>
            <a:ext cx="3437299" cy="3942752"/>
          </a:xfrm>
          <a:prstGeom prst="rect">
            <a:avLst/>
          </a:prstGeom>
        </p:spPr>
        <p:txBody>
          <a:bodyPr lIns="0" tIns="0" rIns="0" bIns="0"/>
          <a:lstStyle>
            <a:lvl1pPr marL="228600" indent="-228600">
              <a:buFont typeface="Wingdings" pitchFamily="2" charset="2"/>
              <a:buChar char="§"/>
              <a:defRPr lang="en-US" sz="2800" b="1" kern="1200" dirty="0">
                <a:solidFill>
                  <a:srgbClr val="00587C"/>
                </a:solidFill>
                <a:latin typeface="+mn-lt"/>
                <a:ea typeface="+mn-ea"/>
                <a:cs typeface="Arial" panose="020B0604020202020204" pitchFamily="34" charset="0"/>
              </a:defRPr>
            </a:lvl1pPr>
            <a:lvl2pPr marL="685800" indent="-228600">
              <a:buFont typeface="Arial" panose="020B0604020202020204" pitchFamily="34" charset="0"/>
              <a:buChar char="•"/>
              <a:defRPr lang="en-US" sz="2400" kern="1200" dirty="0">
                <a:solidFill>
                  <a:srgbClr val="00587C"/>
                </a:solidFill>
                <a:latin typeface="+mn-lt"/>
                <a:ea typeface="+mn-ea"/>
                <a:cs typeface="Arial" panose="020B0604020202020204" pitchFamily="34" charset="0"/>
              </a:defRPr>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8" name="Text Placeholder 31">
            <a:extLst>
              <a:ext uri="{FF2B5EF4-FFF2-40B4-BE49-F238E27FC236}">
                <a16:creationId xmlns:a16="http://schemas.microsoft.com/office/drawing/2014/main" id="{FE9B4DC4-3436-6ED1-54D9-C59064B7F2C5}"/>
              </a:ext>
            </a:extLst>
          </p:cNvPr>
          <p:cNvSpPr>
            <a:spLocks noGrp="1"/>
          </p:cNvSpPr>
          <p:nvPr>
            <p:ph type="body" sz="quarter" idx="17"/>
          </p:nvPr>
        </p:nvSpPr>
        <p:spPr>
          <a:xfrm>
            <a:off x="4377351" y="1801668"/>
            <a:ext cx="3437299" cy="3942752"/>
          </a:xfrm>
          <a:prstGeom prst="rect">
            <a:avLst/>
          </a:prstGeom>
        </p:spPr>
        <p:txBody>
          <a:bodyPr lIns="0" tIns="0" rIns="0" bIns="0"/>
          <a:lstStyle>
            <a:lvl1pPr marL="228600" indent="-228600">
              <a:buFont typeface="Wingdings" pitchFamily="2" charset="2"/>
              <a:buChar char="§"/>
              <a:defRPr lang="en-US" sz="2800" b="1" kern="1200" dirty="0" smtClean="0">
                <a:solidFill>
                  <a:srgbClr val="00587C"/>
                </a:solidFill>
                <a:latin typeface="+mn-lt"/>
                <a:ea typeface="+mn-ea"/>
                <a:cs typeface="Arial" panose="020B0604020202020204" pitchFamily="34" charset="0"/>
              </a:defRPr>
            </a:lvl1pPr>
            <a:lvl2pPr marL="685800" indent="-228600">
              <a:buFont typeface="Arial" panose="020B0604020202020204" pitchFamily="34" charset="0"/>
              <a:buChar char="•"/>
              <a:defRPr lang="en-US" sz="2400" kern="1200" dirty="0" smtClean="0">
                <a:solidFill>
                  <a:srgbClr val="00587C"/>
                </a:solidFill>
                <a:latin typeface="+mn-lt"/>
                <a:ea typeface="+mn-ea"/>
                <a:cs typeface="Arial" panose="020B0604020202020204" pitchFamily="34" charset="0"/>
              </a:defRPr>
            </a:lvl2pPr>
            <a:lvl3pPr marL="1143000" indent="-228600">
              <a:buFont typeface="Arial" panose="020B0604020202020204" pitchFamily="34" charset="0"/>
              <a:buChar char="•"/>
              <a:defRPr lang="en-US" sz="1800" kern="1200" dirty="0" smtClean="0">
                <a:solidFill>
                  <a:srgbClr val="003264"/>
                </a:solidFill>
                <a:latin typeface="+mn-lt"/>
                <a:ea typeface="+mn-ea"/>
                <a:cs typeface="Arial" panose="020B0604020202020204" pitchFamily="34" charset="0"/>
              </a:defRPr>
            </a:lvl3pPr>
            <a:lvl4pPr marL="1600200" indent="-228600">
              <a:buFont typeface="Arial" panose="020B0604020202020204" pitchFamily="34" charset="0"/>
              <a:buChar char="•"/>
              <a:defRPr lang="en-US" sz="1800" kern="1200" dirty="0">
                <a:solidFill>
                  <a:srgbClr val="003264"/>
                </a:solidFill>
                <a:latin typeface="+mn-lt"/>
                <a:ea typeface="+mn-ea"/>
                <a:cs typeface="Arial" panose="020B0604020202020204" pitchFamily="34" charset="0"/>
              </a:defRPr>
            </a:lvl4pPr>
            <a:lvl5pPr>
              <a:defRPr sz="14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601320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 tile layout">
    <p:spTree>
      <p:nvGrpSpPr>
        <p:cNvPr id="1" name=""/>
        <p:cNvGrpSpPr/>
        <p:nvPr/>
      </p:nvGrpSpPr>
      <p:grpSpPr>
        <a:xfrm>
          <a:off x="0" y="0"/>
          <a:ext cx="0" cy="0"/>
          <a:chOff x="0" y="0"/>
          <a:chExt cx="0" cy="0"/>
        </a:xfrm>
      </p:grpSpPr>
      <p:sp>
        <p:nvSpPr>
          <p:cNvPr id="3" name="Text Placeholder 31">
            <a:extLst>
              <a:ext uri="{FF2B5EF4-FFF2-40B4-BE49-F238E27FC236}">
                <a16:creationId xmlns:a16="http://schemas.microsoft.com/office/drawing/2014/main" id="{8BCD376C-7690-5240-9DB0-5CB140195D33}"/>
              </a:ext>
            </a:extLst>
          </p:cNvPr>
          <p:cNvSpPr>
            <a:spLocks noGrp="1"/>
          </p:cNvSpPr>
          <p:nvPr>
            <p:ph type="body" sz="quarter" idx="15"/>
          </p:nvPr>
        </p:nvSpPr>
        <p:spPr>
          <a:xfrm>
            <a:off x="461727" y="1801668"/>
            <a:ext cx="3437299" cy="1706841"/>
          </a:xfrm>
          <a:prstGeom prst="rect">
            <a:avLst/>
          </a:prstGeom>
        </p:spPr>
        <p:txBody>
          <a:bodyPr lIns="0" tIns="0" rIns="0" bIns="0"/>
          <a:lstStyle>
            <a:lvl1pPr marL="228600" indent="-228600">
              <a:buFont typeface="Wingdings" pitchFamily="2" charset="2"/>
              <a:buChar char="§"/>
              <a:defRPr sz="2400" b="0">
                <a:solidFill>
                  <a:srgbClr val="00587C"/>
                </a:solidFill>
                <a:latin typeface="Calibri" panose="020F0502020204030204" pitchFamily="34" charset="0"/>
                <a:cs typeface="Calibri" panose="020F0502020204030204" pitchFamily="34" charset="0"/>
              </a:defRPr>
            </a:lvl1pPr>
            <a:lvl2pPr marL="685800" indent="-228600">
              <a:buFont typeface="Arial" panose="020B0604020202020204" pitchFamily="34" charset="0"/>
              <a:buChar char="•"/>
              <a:defRPr sz="2000">
                <a:solidFill>
                  <a:srgbClr val="00587C"/>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600">
                <a:solidFill>
                  <a:srgbClr val="16315A"/>
                </a:solidFill>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4" name="Text Placeholder 31">
            <a:extLst>
              <a:ext uri="{FF2B5EF4-FFF2-40B4-BE49-F238E27FC236}">
                <a16:creationId xmlns:a16="http://schemas.microsoft.com/office/drawing/2014/main" id="{EE65B608-5461-60D3-1CB5-E0DB01D06B3E}"/>
              </a:ext>
            </a:extLst>
          </p:cNvPr>
          <p:cNvSpPr>
            <a:spLocks noGrp="1"/>
          </p:cNvSpPr>
          <p:nvPr>
            <p:ph type="body" sz="quarter" idx="16"/>
          </p:nvPr>
        </p:nvSpPr>
        <p:spPr>
          <a:xfrm>
            <a:off x="8292976" y="1801668"/>
            <a:ext cx="3437299" cy="1706832"/>
          </a:xfrm>
          <a:prstGeom prst="rect">
            <a:avLst/>
          </a:prstGeom>
        </p:spPr>
        <p:txBody>
          <a:bodyPr lIns="0" tIns="0" rIns="0" bIns="0"/>
          <a:lstStyle>
            <a:lvl1pPr marL="228600" indent="-228600">
              <a:buFont typeface="Wingdings" pitchFamily="2" charset="2"/>
              <a:buChar char="§"/>
              <a:defRPr sz="2400" b="0">
                <a:solidFill>
                  <a:srgbClr val="00587C"/>
                </a:solidFill>
                <a:latin typeface="Calibri" panose="020F0502020204030204" pitchFamily="34" charset="0"/>
                <a:cs typeface="Calibri" panose="020F0502020204030204" pitchFamily="34" charset="0"/>
              </a:defRPr>
            </a:lvl1pPr>
            <a:lvl2pPr marL="685800" indent="-228600">
              <a:buFont typeface="Arial" panose="020B0604020202020204" pitchFamily="34" charset="0"/>
              <a:buChar char="•"/>
              <a:defRPr sz="2000">
                <a:solidFill>
                  <a:srgbClr val="00587C"/>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600">
                <a:solidFill>
                  <a:srgbClr val="16315A"/>
                </a:solidFill>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5" name="Text Placeholder 31">
            <a:extLst>
              <a:ext uri="{FF2B5EF4-FFF2-40B4-BE49-F238E27FC236}">
                <a16:creationId xmlns:a16="http://schemas.microsoft.com/office/drawing/2014/main" id="{11404321-61A7-3B85-94E3-D612ABE019A1}"/>
              </a:ext>
            </a:extLst>
          </p:cNvPr>
          <p:cNvSpPr>
            <a:spLocks noGrp="1"/>
          </p:cNvSpPr>
          <p:nvPr>
            <p:ph type="body" sz="quarter" idx="17"/>
          </p:nvPr>
        </p:nvSpPr>
        <p:spPr>
          <a:xfrm>
            <a:off x="4377351" y="1801668"/>
            <a:ext cx="3437299" cy="1706841"/>
          </a:xfrm>
          <a:prstGeom prst="rect">
            <a:avLst/>
          </a:prstGeom>
        </p:spPr>
        <p:txBody>
          <a:bodyPr lIns="0" tIns="0" rIns="0" bIns="0"/>
          <a:lstStyle>
            <a:lvl1pPr marL="228600" indent="-228600">
              <a:buFont typeface="Wingdings" pitchFamily="2" charset="2"/>
              <a:buChar char="§"/>
              <a:defRPr sz="2400" b="0">
                <a:solidFill>
                  <a:srgbClr val="00587C"/>
                </a:solidFill>
                <a:latin typeface="Calibri" panose="020F0502020204030204" pitchFamily="34" charset="0"/>
                <a:cs typeface="Calibri" panose="020F0502020204030204" pitchFamily="34" charset="0"/>
              </a:defRPr>
            </a:lvl1pPr>
            <a:lvl2pPr marL="685800" indent="-228600">
              <a:buFont typeface="Arial" panose="020B0604020202020204" pitchFamily="34" charset="0"/>
              <a:buChar char="•"/>
              <a:defRPr sz="2000">
                <a:solidFill>
                  <a:srgbClr val="00587C"/>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600">
                <a:solidFill>
                  <a:srgbClr val="16315A"/>
                </a:solidFill>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6" name="Text Placeholder 31">
            <a:extLst>
              <a:ext uri="{FF2B5EF4-FFF2-40B4-BE49-F238E27FC236}">
                <a16:creationId xmlns:a16="http://schemas.microsoft.com/office/drawing/2014/main" id="{BA7AFE7E-6F60-EF1D-91D5-E6AD4371B624}"/>
              </a:ext>
            </a:extLst>
          </p:cNvPr>
          <p:cNvSpPr>
            <a:spLocks noGrp="1"/>
          </p:cNvSpPr>
          <p:nvPr>
            <p:ph type="body" sz="quarter" idx="18"/>
          </p:nvPr>
        </p:nvSpPr>
        <p:spPr>
          <a:xfrm>
            <a:off x="461727" y="3924758"/>
            <a:ext cx="3437299" cy="1706841"/>
          </a:xfrm>
          <a:prstGeom prst="rect">
            <a:avLst/>
          </a:prstGeom>
        </p:spPr>
        <p:txBody>
          <a:bodyPr lIns="0" tIns="0" rIns="0" bIns="0"/>
          <a:lstStyle>
            <a:lvl1pPr marL="228600" indent="-228600">
              <a:buFont typeface="Wingdings" pitchFamily="2" charset="2"/>
              <a:buChar char="§"/>
              <a:defRPr sz="2400" b="0">
                <a:solidFill>
                  <a:srgbClr val="00587C"/>
                </a:solidFill>
                <a:latin typeface="Calibri" panose="020F0502020204030204" pitchFamily="34" charset="0"/>
                <a:cs typeface="Calibri" panose="020F0502020204030204" pitchFamily="34" charset="0"/>
              </a:defRPr>
            </a:lvl1pPr>
            <a:lvl2pPr marL="685800" indent="-228600">
              <a:buFont typeface="Arial" panose="020B0604020202020204" pitchFamily="34" charset="0"/>
              <a:buChar char="•"/>
              <a:defRPr sz="2000">
                <a:solidFill>
                  <a:srgbClr val="00587C"/>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600">
                <a:solidFill>
                  <a:srgbClr val="16315A"/>
                </a:solidFill>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7" name="Text Placeholder 31">
            <a:extLst>
              <a:ext uri="{FF2B5EF4-FFF2-40B4-BE49-F238E27FC236}">
                <a16:creationId xmlns:a16="http://schemas.microsoft.com/office/drawing/2014/main" id="{1CFA013D-83EB-1A13-D5AB-FC3A72AE9F98}"/>
              </a:ext>
            </a:extLst>
          </p:cNvPr>
          <p:cNvSpPr>
            <a:spLocks noGrp="1"/>
          </p:cNvSpPr>
          <p:nvPr>
            <p:ph type="body" sz="quarter" idx="19"/>
          </p:nvPr>
        </p:nvSpPr>
        <p:spPr>
          <a:xfrm>
            <a:off x="8292976" y="3924758"/>
            <a:ext cx="3437299" cy="1706832"/>
          </a:xfrm>
          <a:prstGeom prst="rect">
            <a:avLst/>
          </a:prstGeom>
        </p:spPr>
        <p:txBody>
          <a:bodyPr lIns="0" tIns="0" rIns="0" bIns="0"/>
          <a:lstStyle>
            <a:lvl1pPr marL="228600" indent="-228600">
              <a:buFont typeface="Wingdings" pitchFamily="2" charset="2"/>
              <a:buChar char="§"/>
              <a:defRPr sz="2400" b="0">
                <a:solidFill>
                  <a:srgbClr val="00587C"/>
                </a:solidFill>
                <a:latin typeface="Calibri" panose="020F0502020204030204" pitchFamily="34" charset="0"/>
                <a:cs typeface="Calibri" panose="020F0502020204030204" pitchFamily="34" charset="0"/>
              </a:defRPr>
            </a:lvl1pPr>
            <a:lvl2pPr marL="685800" indent="-228600">
              <a:buFont typeface="Arial" panose="020B0604020202020204" pitchFamily="34" charset="0"/>
              <a:buChar char="•"/>
              <a:defRPr sz="2000">
                <a:solidFill>
                  <a:srgbClr val="00587C"/>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600">
                <a:solidFill>
                  <a:srgbClr val="16315A"/>
                </a:solidFill>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8" name="Text Placeholder 31">
            <a:extLst>
              <a:ext uri="{FF2B5EF4-FFF2-40B4-BE49-F238E27FC236}">
                <a16:creationId xmlns:a16="http://schemas.microsoft.com/office/drawing/2014/main" id="{940623EC-4345-B730-6D3A-C0DB33E93EC2}"/>
              </a:ext>
            </a:extLst>
          </p:cNvPr>
          <p:cNvSpPr>
            <a:spLocks noGrp="1"/>
          </p:cNvSpPr>
          <p:nvPr>
            <p:ph type="body" sz="quarter" idx="20"/>
          </p:nvPr>
        </p:nvSpPr>
        <p:spPr>
          <a:xfrm>
            <a:off x="4377351" y="3924758"/>
            <a:ext cx="3437299" cy="1706841"/>
          </a:xfrm>
          <a:prstGeom prst="rect">
            <a:avLst/>
          </a:prstGeom>
        </p:spPr>
        <p:txBody>
          <a:bodyPr lIns="0" tIns="0" rIns="0" bIns="0"/>
          <a:lstStyle>
            <a:lvl1pPr marL="228600" indent="-228600">
              <a:buFont typeface="Wingdings" pitchFamily="2" charset="2"/>
              <a:buChar char="§"/>
              <a:defRPr sz="2400" b="0">
                <a:solidFill>
                  <a:srgbClr val="00587C"/>
                </a:solidFill>
                <a:latin typeface="Calibri" panose="020F0502020204030204" pitchFamily="34" charset="0"/>
                <a:cs typeface="Calibri" panose="020F0502020204030204" pitchFamily="34" charset="0"/>
              </a:defRPr>
            </a:lvl1pPr>
            <a:lvl2pPr marL="685800" indent="-228600">
              <a:buFont typeface="Arial" panose="020B0604020202020204" pitchFamily="34" charset="0"/>
              <a:buChar char="•"/>
              <a:defRPr sz="2000">
                <a:solidFill>
                  <a:srgbClr val="00587C"/>
                </a:solidFill>
                <a:latin typeface="Calibri" panose="020F0502020204030204" pitchFamily="34" charset="0"/>
                <a:cs typeface="Calibri" panose="020F0502020204030204" pitchFamily="34" charset="0"/>
              </a:defRPr>
            </a:lvl2pPr>
            <a:lvl3pPr marL="1143000" indent="-228600">
              <a:buFont typeface="Arial" panose="020B0604020202020204" pitchFamily="34" charset="0"/>
              <a:buChar char="•"/>
              <a:defRPr sz="1600">
                <a:solidFill>
                  <a:srgbClr val="16315A"/>
                </a:solidFill>
                <a:latin typeface="Calibri" panose="020F0502020204030204" pitchFamily="34" charset="0"/>
                <a:cs typeface="Calibri" panose="020F0502020204030204" pitchFamily="34" charset="0"/>
              </a:defRPr>
            </a:lvl3pPr>
            <a:lvl4pPr marL="1600200" indent="-228600">
              <a:buFont typeface="Arial" panose="020B0604020202020204" pitchFamily="34" charset="0"/>
              <a:buChar char="•"/>
              <a:defRPr sz="1400"/>
            </a:lvl4pPr>
            <a:lvl5pPr>
              <a:defRPr sz="140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44AC2DB7-00D1-65FE-CC94-72F589670764}"/>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632D1B0-54F5-A5E9-9285-64A860A16827}"/>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9E5E350-E416-7939-B735-2D7ACBA44ADB}"/>
              </a:ext>
            </a:extLst>
          </p:cNvPr>
          <p:cNvSpPr>
            <a:spLocks noGrp="1"/>
          </p:cNvSpPr>
          <p:nvPr>
            <p:ph type="title"/>
          </p:nvPr>
        </p:nvSpPr>
        <p:spPr>
          <a:xfrm>
            <a:off x="1073021" y="657814"/>
            <a:ext cx="10067730" cy="780527"/>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Tree>
    <p:extLst>
      <p:ext uri="{BB962C8B-B14F-4D97-AF65-F5344CB8AC3E}">
        <p14:creationId xmlns:p14="http://schemas.microsoft.com/office/powerpoint/2010/main" val="1401094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with Large Text">
    <p:spTree>
      <p:nvGrpSpPr>
        <p:cNvPr id="1" name=""/>
        <p:cNvGrpSpPr/>
        <p:nvPr/>
      </p:nvGrpSpPr>
      <p:grpSpPr>
        <a:xfrm>
          <a:off x="0" y="0"/>
          <a:ext cx="0" cy="0"/>
          <a:chOff x="0" y="0"/>
          <a:chExt cx="0" cy="0"/>
        </a:xfrm>
      </p:grpSpPr>
      <p:sp>
        <p:nvSpPr>
          <p:cNvPr id="2" name="Title 1"/>
          <p:cNvSpPr>
            <a:spLocks noGrp="1"/>
          </p:cNvSpPr>
          <p:nvPr>
            <p:ph type="title"/>
          </p:nvPr>
        </p:nvSpPr>
        <p:spPr>
          <a:xfrm>
            <a:off x="1061050" y="675066"/>
            <a:ext cx="10067025" cy="780002"/>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
        <p:nvSpPr>
          <p:cNvPr id="5" name="Text Placeholder 4"/>
          <p:cNvSpPr>
            <a:spLocks noGrp="1"/>
          </p:cNvSpPr>
          <p:nvPr>
            <p:ph type="body" sz="quarter" idx="10"/>
          </p:nvPr>
        </p:nvSpPr>
        <p:spPr>
          <a:xfrm>
            <a:off x="1061050" y="1595887"/>
            <a:ext cx="10067025" cy="4587048"/>
          </a:xfrm>
          <a:prstGeom prst="rect">
            <a:avLst/>
          </a:prstGeom>
        </p:spPr>
        <p:txBody>
          <a:bodyPr/>
          <a:lstStyle>
            <a:lvl1pPr marL="0" indent="0">
              <a:lnSpc>
                <a:spcPct val="100000"/>
              </a:lnSpc>
              <a:buNone/>
              <a:defRPr sz="6600">
                <a:solidFill>
                  <a:srgbClr val="00587C"/>
                </a:solidFill>
                <a:latin typeface="+mn-lt"/>
              </a:defRPr>
            </a:lvl1pPr>
            <a:lvl2pPr>
              <a:defRPr sz="3600">
                <a:solidFill>
                  <a:srgbClr val="16315A"/>
                </a:solidFill>
              </a:defRPr>
            </a:lvl2pPr>
            <a:lvl3pPr>
              <a:defRPr sz="3200">
                <a:solidFill>
                  <a:srgbClr val="16315A"/>
                </a:solidFill>
              </a:defRPr>
            </a:lvl3pPr>
            <a:lvl4pPr>
              <a:defRPr sz="2800">
                <a:solidFill>
                  <a:srgbClr val="16315A"/>
                </a:solidFill>
              </a:defRPr>
            </a:lvl4pPr>
            <a:lvl5pPr>
              <a:defRPr sz="2800">
                <a:solidFill>
                  <a:srgbClr val="16315A"/>
                </a:solidFill>
              </a:defRPr>
            </a:lvl5pPr>
          </a:lstStyle>
          <a:p>
            <a:pPr lvl="0"/>
            <a:endParaRPr lang="en-US" dirty="0"/>
          </a:p>
        </p:txBody>
      </p:sp>
      <p:sp>
        <p:nvSpPr>
          <p:cNvPr id="8" name="Rectangle 7">
            <a:extLst>
              <a:ext uri="{FF2B5EF4-FFF2-40B4-BE49-F238E27FC236}">
                <a16:creationId xmlns:a16="http://schemas.microsoft.com/office/drawing/2014/main" id="{1365BC59-F420-4CA6-8AB2-1A2E079D87FD}"/>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75C20A4-408E-4BBB-A9FB-CDC92EF4CF38}"/>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84A4897-3FE7-4811-AC06-4B87AC68DA1A}"/>
              </a:ext>
            </a:extLst>
          </p:cNvPr>
          <p:cNvCxnSpPr/>
          <p:nvPr/>
        </p:nvCxnSpPr>
        <p:spPr>
          <a:xfrm>
            <a:off x="1061050" y="1466493"/>
            <a:ext cx="10058400"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28846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with Chart">
    <p:spTree>
      <p:nvGrpSpPr>
        <p:cNvPr id="1" name=""/>
        <p:cNvGrpSpPr/>
        <p:nvPr/>
      </p:nvGrpSpPr>
      <p:grpSpPr>
        <a:xfrm>
          <a:off x="0" y="0"/>
          <a:ext cx="0" cy="0"/>
          <a:chOff x="0" y="0"/>
          <a:chExt cx="0" cy="0"/>
        </a:xfrm>
      </p:grpSpPr>
      <p:sp>
        <p:nvSpPr>
          <p:cNvPr id="2" name="Title 1"/>
          <p:cNvSpPr>
            <a:spLocks noGrp="1"/>
          </p:cNvSpPr>
          <p:nvPr>
            <p:ph type="title"/>
          </p:nvPr>
        </p:nvSpPr>
        <p:spPr>
          <a:xfrm>
            <a:off x="1082352" y="675066"/>
            <a:ext cx="10058399" cy="740664"/>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
        <p:nvSpPr>
          <p:cNvPr id="5" name="Chart Placeholder 4"/>
          <p:cNvSpPr>
            <a:spLocks noGrp="1"/>
          </p:cNvSpPr>
          <p:nvPr>
            <p:ph type="chart" sz="quarter" idx="12"/>
          </p:nvPr>
        </p:nvSpPr>
        <p:spPr>
          <a:xfrm>
            <a:off x="1082351" y="1627902"/>
            <a:ext cx="10058399" cy="4555031"/>
          </a:xfrm>
          <a:prstGeom prst="rect">
            <a:avLst/>
          </a:prstGeom>
        </p:spPr>
        <p:txBody>
          <a:bodyPr/>
          <a:lstStyle>
            <a:lvl1pPr>
              <a:defRPr>
                <a:solidFill>
                  <a:srgbClr val="00587C"/>
                </a:solidFill>
                <a:latin typeface="+mn-lt"/>
              </a:defRPr>
            </a:lvl1pPr>
          </a:lstStyle>
          <a:p>
            <a:endParaRPr lang="en-US" dirty="0"/>
          </a:p>
        </p:txBody>
      </p:sp>
      <p:sp>
        <p:nvSpPr>
          <p:cNvPr id="8" name="Rectangle 7">
            <a:extLst>
              <a:ext uri="{FF2B5EF4-FFF2-40B4-BE49-F238E27FC236}">
                <a16:creationId xmlns:a16="http://schemas.microsoft.com/office/drawing/2014/main" id="{053681FD-2740-4430-9B0B-5801451DFD75}"/>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FAFA81F-2DBC-4D7D-97B5-C8A909B2FE96}"/>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DD5250F-DF8A-45BF-B192-2D842D1A1E7E}"/>
              </a:ext>
            </a:extLst>
          </p:cNvPr>
          <p:cNvCxnSpPr/>
          <p:nvPr/>
        </p:nvCxnSpPr>
        <p:spPr>
          <a:xfrm>
            <a:off x="1100051" y="1435556"/>
            <a:ext cx="10058400"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802442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Blank">
    <p:spTree>
      <p:nvGrpSpPr>
        <p:cNvPr id="1" name=""/>
        <p:cNvGrpSpPr/>
        <p:nvPr/>
      </p:nvGrpSpPr>
      <p:grpSpPr>
        <a:xfrm>
          <a:off x="0" y="0"/>
          <a:ext cx="0" cy="0"/>
          <a:chOff x="0" y="0"/>
          <a:chExt cx="0" cy="0"/>
        </a:xfrm>
      </p:grpSpPr>
      <p:sp>
        <p:nvSpPr>
          <p:cNvPr id="2" name="Title 1"/>
          <p:cNvSpPr>
            <a:spLocks noGrp="1"/>
          </p:cNvSpPr>
          <p:nvPr>
            <p:ph type="title"/>
          </p:nvPr>
        </p:nvSpPr>
        <p:spPr>
          <a:xfrm>
            <a:off x="1069676" y="675066"/>
            <a:ext cx="10067026" cy="740664"/>
          </a:xfrm>
          <a:prstGeom prst="rect">
            <a:avLst/>
          </a:prstGeom>
        </p:spPr>
        <p:txBody>
          <a:bodyPr anchor="b"/>
          <a:lstStyle>
            <a:lvl1pPr>
              <a:defRPr sz="4800" b="1">
                <a:solidFill>
                  <a:srgbClr val="00587C"/>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AC35379-9624-4A06-A48B-5E35DA890B0E}"/>
              </a:ext>
            </a:extLst>
          </p:cNvPr>
          <p:cNvSpPr>
            <a:spLocks noGrp="1"/>
          </p:cNvSpPr>
          <p:nvPr>
            <p:ph sz="quarter" idx="10"/>
          </p:nvPr>
        </p:nvSpPr>
        <p:spPr>
          <a:xfrm>
            <a:off x="1069975" y="1567764"/>
            <a:ext cx="10437813" cy="4729849"/>
          </a:xfrm>
          <a:prstGeom prst="rect">
            <a:avLst/>
          </a:prstGeom>
        </p:spPr>
        <p:txBody>
          <a:bodyPr/>
          <a:lstStyle>
            <a:lvl1pPr marL="0" indent="0">
              <a:buNone/>
              <a:defRPr>
                <a:solidFill>
                  <a:srgbClr val="00587C"/>
                </a:solidFill>
              </a:defRPr>
            </a:lvl1pPr>
          </a:lstStyle>
          <a:p>
            <a:pPr lvl="0"/>
            <a:endParaRPr lang="en-US" dirty="0"/>
          </a:p>
        </p:txBody>
      </p:sp>
      <p:sp>
        <p:nvSpPr>
          <p:cNvPr id="8" name="Rectangle 7">
            <a:extLst>
              <a:ext uri="{FF2B5EF4-FFF2-40B4-BE49-F238E27FC236}">
                <a16:creationId xmlns:a16="http://schemas.microsoft.com/office/drawing/2014/main" id="{9B5A1D13-60C5-486D-86C4-589F436A43AB}"/>
              </a:ext>
            </a:extLst>
          </p:cNvPr>
          <p:cNvSpPr/>
          <p:nvPr/>
        </p:nvSpPr>
        <p:spPr>
          <a:xfrm>
            <a:off x="0" y="6438122"/>
            <a:ext cx="12192000" cy="419878"/>
          </a:xfrm>
          <a:prstGeom prst="rect">
            <a:avLst/>
          </a:prstGeom>
          <a:solidFill>
            <a:srgbClr val="00587C"/>
          </a:solidFill>
          <a:ln>
            <a:solidFill>
              <a:srgbClr val="163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38373B2-F12E-406F-ABF3-038A93E8137B}"/>
              </a:ext>
            </a:extLst>
          </p:cNvPr>
          <p:cNvCxnSpPr>
            <a:cxnSpLocks/>
          </p:cNvCxnSpPr>
          <p:nvPr/>
        </p:nvCxnSpPr>
        <p:spPr>
          <a:xfrm>
            <a:off x="0" y="6400818"/>
            <a:ext cx="12192000" cy="0"/>
          </a:xfrm>
          <a:prstGeom prst="line">
            <a:avLst/>
          </a:prstGeom>
          <a:ln w="76200">
            <a:solidFill>
              <a:srgbClr val="E8772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A76167F-B8E6-4EF2-B3E2-90EBEFF1277A}"/>
              </a:ext>
            </a:extLst>
          </p:cNvPr>
          <p:cNvCxnSpPr/>
          <p:nvPr/>
        </p:nvCxnSpPr>
        <p:spPr>
          <a:xfrm>
            <a:off x="1100051" y="1435574"/>
            <a:ext cx="10058400" cy="0"/>
          </a:xfrm>
          <a:prstGeom prst="line">
            <a:avLst/>
          </a:prstGeom>
          <a:ln w="28575">
            <a:solidFill>
              <a:srgbClr val="E8772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32386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18"/>
    </p:custDataLst>
    <p:extLst>
      <p:ext uri="{BB962C8B-B14F-4D97-AF65-F5344CB8AC3E}">
        <p14:creationId xmlns:p14="http://schemas.microsoft.com/office/powerpoint/2010/main" val="184273435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5" r:id="rId3"/>
    <p:sldLayoutId id="2147483681" r:id="rId4"/>
    <p:sldLayoutId id="2147483682" r:id="rId5"/>
    <p:sldLayoutId id="2147483683" r:id="rId6"/>
    <p:sldLayoutId id="2147483679" r:id="rId7"/>
    <p:sldLayoutId id="2147483675" r:id="rId8"/>
    <p:sldLayoutId id="2147483677" r:id="rId9"/>
    <p:sldLayoutId id="2147483655" r:id="rId10"/>
    <p:sldLayoutId id="2147483666" r:id="rId11"/>
    <p:sldLayoutId id="2147483680"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rgbClr val="00326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13.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14.xml"/><Relationship Id="rId5" Type="http://schemas.openxmlformats.org/officeDocument/2006/relationships/image" Target="../media/image10.sv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7.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28EF74-3B13-4ED0-AE04-7DEE962FCB85}"/>
              </a:ext>
            </a:extLst>
          </p:cNvPr>
          <p:cNvSpPr>
            <a:spLocks noGrp="1"/>
          </p:cNvSpPr>
          <p:nvPr>
            <p:ph type="ctrTitle"/>
          </p:nvPr>
        </p:nvSpPr>
        <p:spPr/>
        <p:txBody>
          <a:bodyPr/>
          <a:lstStyle/>
          <a:p>
            <a:r>
              <a:rPr lang="en-US" dirty="0">
                <a:latin typeface="+mn-lt"/>
              </a:rPr>
              <a:t>Using Low-Cost Employee Engagement Options to Drive Improvement</a:t>
            </a:r>
          </a:p>
        </p:txBody>
      </p:sp>
      <p:sp>
        <p:nvSpPr>
          <p:cNvPr id="2" name="Text Placeholder 1"/>
          <p:cNvSpPr>
            <a:spLocks noGrp="1"/>
          </p:cNvSpPr>
          <p:nvPr>
            <p:ph type="body" sz="quarter" idx="1"/>
          </p:nvPr>
        </p:nvSpPr>
        <p:spPr/>
        <p:txBody>
          <a:bodyPr/>
          <a:lstStyle/>
          <a:p>
            <a:r>
              <a:rPr lang="en-US" dirty="0"/>
              <a:t>Chery Hoover</a:t>
            </a:r>
          </a:p>
          <a:p>
            <a:r>
              <a:rPr lang="en-US" dirty="0"/>
              <a:t>Senior HR Consultant</a:t>
            </a:r>
          </a:p>
          <a:p>
            <a:r>
              <a:rPr lang="en-US" dirty="0"/>
              <a:t>2025 Spring Workshop – Region 16</a:t>
            </a:r>
          </a:p>
        </p:txBody>
      </p:sp>
    </p:spTree>
    <p:custDataLst>
      <p:tags r:id="rId1"/>
    </p:custDataLst>
    <p:extLst>
      <p:ext uri="{BB962C8B-B14F-4D97-AF65-F5344CB8AC3E}">
        <p14:creationId xmlns:p14="http://schemas.microsoft.com/office/powerpoint/2010/main" val="265397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Best practices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Avoid combining retention interviews and performance evaluations</a:t>
            </a:r>
          </a:p>
          <a:p>
            <a:r>
              <a:rPr lang="en-US" dirty="0"/>
              <a:t>Use a variety of questions</a:t>
            </a:r>
          </a:p>
          <a:p>
            <a:r>
              <a:rPr lang="en-US" dirty="0"/>
              <a:t>Involve supervisors in the process</a:t>
            </a:r>
          </a:p>
          <a:p>
            <a:r>
              <a:rPr lang="en-US" dirty="0"/>
              <a:t>Keep an open mind</a:t>
            </a:r>
          </a:p>
          <a:p>
            <a:pPr lvl="1"/>
            <a:endParaRPr lang="en-US" sz="4400" dirty="0">
              <a:solidFill>
                <a:srgbClr val="00587C"/>
              </a:solidFill>
            </a:endParaRPr>
          </a:p>
        </p:txBody>
      </p:sp>
    </p:spTree>
    <p:extLst>
      <p:ext uri="{BB962C8B-B14F-4D97-AF65-F5344CB8AC3E}">
        <p14:creationId xmlns:p14="http://schemas.microsoft.com/office/powerpoint/2010/main" val="396498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Best practices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Listen more than talking</a:t>
            </a:r>
          </a:p>
          <a:p>
            <a:r>
              <a:rPr lang="en-US" dirty="0"/>
              <a:t>Look for patterns</a:t>
            </a:r>
          </a:p>
          <a:p>
            <a:r>
              <a:rPr lang="en-US" dirty="0"/>
              <a:t>Acknowledge ideas</a:t>
            </a:r>
          </a:p>
          <a:p>
            <a:pPr lvl="1"/>
            <a:endParaRPr lang="en-US" sz="4400" dirty="0">
              <a:solidFill>
                <a:srgbClr val="00587C"/>
              </a:solidFill>
            </a:endParaRPr>
          </a:p>
        </p:txBody>
      </p:sp>
    </p:spTree>
    <p:extLst>
      <p:ext uri="{BB962C8B-B14F-4D97-AF65-F5344CB8AC3E}">
        <p14:creationId xmlns:p14="http://schemas.microsoft.com/office/powerpoint/2010/main" val="425400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66605-B7A2-4DF1-884D-78DDBFE609AA}"/>
              </a:ext>
            </a:extLst>
          </p:cNvPr>
          <p:cNvSpPr>
            <a:spLocks noGrp="1"/>
          </p:cNvSpPr>
          <p:nvPr>
            <p:ph type="title"/>
          </p:nvPr>
        </p:nvSpPr>
        <p:spPr/>
        <p:txBody>
          <a:bodyPr/>
          <a:lstStyle/>
          <a:p>
            <a:r>
              <a:rPr lang="en-US" dirty="0"/>
              <a:t>Questions to consider</a:t>
            </a:r>
          </a:p>
        </p:txBody>
      </p:sp>
      <p:graphicFrame>
        <p:nvGraphicFramePr>
          <p:cNvPr id="5" name="Content Placeholder 4">
            <a:extLst>
              <a:ext uri="{FF2B5EF4-FFF2-40B4-BE49-F238E27FC236}">
                <a16:creationId xmlns:a16="http://schemas.microsoft.com/office/drawing/2014/main" id="{67C8A758-9E47-4246-9EF6-CC5917C09CFC}"/>
              </a:ext>
            </a:extLst>
          </p:cNvPr>
          <p:cNvGraphicFramePr>
            <a:graphicFrameLocks noGrp="1"/>
          </p:cNvGraphicFramePr>
          <p:nvPr>
            <p:ph sz="quarter" idx="10"/>
            <p:extLst>
              <p:ext uri="{D42A27DB-BD31-4B8C-83A1-F6EECF244321}">
                <p14:modId xmlns:p14="http://schemas.microsoft.com/office/powerpoint/2010/main" val="2923389242"/>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649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Strategy 2: </a:t>
            </a:r>
          </a:p>
          <a:p>
            <a:r>
              <a:rPr lang="en-US" dirty="0"/>
              <a:t>Exit Interviews</a:t>
            </a:r>
          </a:p>
        </p:txBody>
      </p:sp>
    </p:spTree>
    <p:extLst>
      <p:ext uri="{BB962C8B-B14F-4D97-AF65-F5344CB8AC3E}">
        <p14:creationId xmlns:p14="http://schemas.microsoft.com/office/powerpoint/2010/main" val="178961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hat with solid fill">
            <a:extLst>
              <a:ext uri="{FF2B5EF4-FFF2-40B4-BE49-F238E27FC236}">
                <a16:creationId xmlns:a16="http://schemas.microsoft.com/office/drawing/2014/main" id="{D2D4C1A2-4F6D-467F-B1D6-CBDDAD5F1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9337" y="-279915"/>
            <a:ext cx="8055166" cy="8055166"/>
          </a:xfrm>
          <a:prstGeom prst="rect">
            <a:avLst/>
          </a:prstGeom>
        </p:spPr>
      </p:pic>
      <p:sp>
        <p:nvSpPr>
          <p:cNvPr id="2" name="TextBox 1">
            <a:extLst>
              <a:ext uri="{FF2B5EF4-FFF2-40B4-BE49-F238E27FC236}">
                <a16:creationId xmlns:a16="http://schemas.microsoft.com/office/drawing/2014/main" id="{E93AE8AF-89BC-4BF7-B895-4C84B367428A}"/>
              </a:ext>
            </a:extLst>
          </p:cNvPr>
          <p:cNvSpPr txBox="1"/>
          <p:nvPr/>
        </p:nvSpPr>
        <p:spPr>
          <a:xfrm>
            <a:off x="5545778" y="2408840"/>
            <a:ext cx="3621973" cy="2677656"/>
          </a:xfrm>
          <a:prstGeom prst="rect">
            <a:avLst/>
          </a:prstGeom>
          <a:noFill/>
        </p:spPr>
        <p:txBody>
          <a:bodyPr wrap="square" rtlCol="0" anchor="ctr">
            <a:spAutoFit/>
          </a:bodyPr>
          <a:lstStyle/>
          <a:p>
            <a:r>
              <a:rPr lang="en-US" sz="2800" dirty="0">
                <a:solidFill>
                  <a:srgbClr val="FFFFFF"/>
                </a:solidFill>
              </a:rPr>
              <a:t>Identify one reason an employee may leave your district that you can control and one reason you cannot control. </a:t>
            </a:r>
          </a:p>
        </p:txBody>
      </p:sp>
    </p:spTree>
    <p:custDataLst>
      <p:tags r:id="rId1"/>
    </p:custDataLst>
    <p:extLst>
      <p:ext uri="{BB962C8B-B14F-4D97-AF65-F5344CB8AC3E}">
        <p14:creationId xmlns:p14="http://schemas.microsoft.com/office/powerpoint/2010/main" val="3280266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CA674C-4ED4-4601-B562-2B1FC0A4B8D6}"/>
              </a:ext>
            </a:extLst>
          </p:cNvPr>
          <p:cNvSpPr>
            <a:spLocks noGrp="1"/>
          </p:cNvSpPr>
          <p:nvPr>
            <p:ph type="title"/>
          </p:nvPr>
        </p:nvSpPr>
        <p:spPr/>
        <p:txBody>
          <a:bodyPr/>
          <a:lstStyle/>
          <a:p>
            <a:r>
              <a:rPr lang="en-US" dirty="0"/>
              <a:t>Reasons</a:t>
            </a:r>
          </a:p>
        </p:txBody>
      </p:sp>
      <p:graphicFrame>
        <p:nvGraphicFramePr>
          <p:cNvPr id="4" name="Diagram 3">
            <a:extLst>
              <a:ext uri="{FF2B5EF4-FFF2-40B4-BE49-F238E27FC236}">
                <a16:creationId xmlns:a16="http://schemas.microsoft.com/office/drawing/2014/main" id="{7462F33B-F7F3-476D-87DE-BF4F1CECBABC}"/>
              </a:ext>
            </a:extLst>
          </p:cNvPr>
          <p:cNvGraphicFramePr/>
          <p:nvPr>
            <p:extLst>
              <p:ext uri="{D42A27DB-BD31-4B8C-83A1-F6EECF244321}">
                <p14:modId xmlns:p14="http://schemas.microsoft.com/office/powerpoint/2010/main" val="339022243"/>
              </p:ext>
            </p:extLst>
          </p:nvPr>
        </p:nvGraphicFramePr>
        <p:xfrm>
          <a:off x="1926313" y="1649920"/>
          <a:ext cx="8339374" cy="448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319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a:xfrm>
            <a:off x="1073020" y="657814"/>
            <a:ext cx="10458579" cy="780527"/>
          </a:xfrm>
        </p:spPr>
        <p:txBody>
          <a:bodyPr/>
          <a:lstStyle/>
          <a:p>
            <a:r>
              <a:rPr lang="en-US" dirty="0"/>
              <a:t>Common problems with exit interviews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a:xfrm>
            <a:off x="1073022" y="1544131"/>
            <a:ext cx="10067729" cy="4484854"/>
          </a:xfrm>
        </p:spPr>
        <p:txBody>
          <a:bodyPr/>
          <a:lstStyle/>
          <a:p>
            <a:r>
              <a:rPr lang="en-US" dirty="0"/>
              <a:t>Not often used</a:t>
            </a:r>
          </a:p>
          <a:p>
            <a:r>
              <a:rPr lang="en-US" dirty="0"/>
              <a:t>If used, data is not analyzed</a:t>
            </a:r>
          </a:p>
          <a:p>
            <a:pPr marL="231775" lvl="1"/>
            <a:r>
              <a:rPr lang="en-US" sz="4000" dirty="0"/>
              <a:t>If used and data is analyzed, results are not shared with others or actions are not taken to impact positive change</a:t>
            </a:r>
          </a:p>
        </p:txBody>
      </p:sp>
    </p:spTree>
    <p:extLst>
      <p:ext uri="{BB962C8B-B14F-4D97-AF65-F5344CB8AC3E}">
        <p14:creationId xmlns:p14="http://schemas.microsoft.com/office/powerpoint/2010/main" val="278902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A26C2-1525-4DC7-B4E5-DC57047C8D4B}"/>
              </a:ext>
            </a:extLst>
          </p:cNvPr>
          <p:cNvSpPr>
            <a:spLocks noGrp="1"/>
          </p:cNvSpPr>
          <p:nvPr>
            <p:ph type="title"/>
          </p:nvPr>
        </p:nvSpPr>
        <p:spPr/>
        <p:txBody>
          <a:bodyPr/>
          <a:lstStyle/>
          <a:p>
            <a:r>
              <a:rPr lang="en-US" dirty="0"/>
              <a:t>Goals of exit interviews</a:t>
            </a:r>
          </a:p>
        </p:txBody>
      </p:sp>
      <p:graphicFrame>
        <p:nvGraphicFramePr>
          <p:cNvPr id="10" name="Content Placeholder 9">
            <a:extLst>
              <a:ext uri="{FF2B5EF4-FFF2-40B4-BE49-F238E27FC236}">
                <a16:creationId xmlns:a16="http://schemas.microsoft.com/office/drawing/2014/main" id="{34434042-9BDE-4E6B-8931-874AA27E90C9}"/>
              </a:ext>
            </a:extLst>
          </p:cNvPr>
          <p:cNvGraphicFramePr>
            <a:graphicFrameLocks noGrp="1"/>
          </p:cNvGraphicFramePr>
          <p:nvPr>
            <p:ph sz="quarter" idx="10"/>
            <p:extLst>
              <p:ext uri="{D42A27DB-BD31-4B8C-83A1-F6EECF244321}">
                <p14:modId xmlns:p14="http://schemas.microsoft.com/office/powerpoint/2010/main" val="164229561"/>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61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AC0C1-05DC-436B-BCA5-22181FBB095F}"/>
              </a:ext>
            </a:extLst>
          </p:cNvPr>
          <p:cNvSpPr>
            <a:spLocks noGrp="1"/>
          </p:cNvSpPr>
          <p:nvPr>
            <p:ph type="title"/>
          </p:nvPr>
        </p:nvSpPr>
        <p:spPr>
          <a:xfrm>
            <a:off x="1082352" y="675066"/>
            <a:ext cx="10058399" cy="740664"/>
          </a:xfrm>
        </p:spPr>
        <p:txBody>
          <a:bodyPr anchor="b">
            <a:noAutofit/>
          </a:bodyPr>
          <a:lstStyle/>
          <a:p>
            <a:r>
              <a:rPr lang="en-US" dirty="0"/>
              <a:t>Format of exit interviews</a:t>
            </a:r>
          </a:p>
        </p:txBody>
      </p:sp>
      <p:grpSp>
        <p:nvGrpSpPr>
          <p:cNvPr id="4" name="Group 3">
            <a:extLst>
              <a:ext uri="{FF2B5EF4-FFF2-40B4-BE49-F238E27FC236}">
                <a16:creationId xmlns:a16="http://schemas.microsoft.com/office/drawing/2014/main" id="{BC33B98B-1777-46A0-9671-F92F9305D477}"/>
              </a:ext>
            </a:extLst>
          </p:cNvPr>
          <p:cNvGrpSpPr/>
          <p:nvPr/>
        </p:nvGrpSpPr>
        <p:grpSpPr>
          <a:xfrm>
            <a:off x="1082351" y="1737496"/>
            <a:ext cx="10058399" cy="4024799"/>
            <a:chOff x="1082351" y="1737496"/>
            <a:chExt cx="10058399" cy="4024799"/>
          </a:xfrm>
          <a:solidFill>
            <a:srgbClr val="00587C"/>
          </a:solidFill>
        </p:grpSpPr>
        <p:sp>
          <p:nvSpPr>
            <p:cNvPr id="6" name="Freeform: Shape 5">
              <a:extLst>
                <a:ext uri="{FF2B5EF4-FFF2-40B4-BE49-F238E27FC236}">
                  <a16:creationId xmlns:a16="http://schemas.microsoft.com/office/drawing/2014/main" id="{707A4F25-B8FA-4130-A099-09B08578E097}"/>
                </a:ext>
              </a:extLst>
            </p:cNvPr>
            <p:cNvSpPr/>
            <p:nvPr/>
          </p:nvSpPr>
          <p:spPr>
            <a:xfrm>
              <a:off x="1082351" y="1737496"/>
              <a:ext cx="10058399" cy="1241277"/>
            </a:xfrm>
            <a:custGeom>
              <a:avLst/>
              <a:gdLst>
                <a:gd name="connsiteX0" fmla="*/ 0 w 10058399"/>
                <a:gd name="connsiteY0" fmla="*/ 163901 h 983384"/>
                <a:gd name="connsiteX1" fmla="*/ 163901 w 10058399"/>
                <a:gd name="connsiteY1" fmla="*/ 0 h 983384"/>
                <a:gd name="connsiteX2" fmla="*/ 9894498 w 10058399"/>
                <a:gd name="connsiteY2" fmla="*/ 0 h 983384"/>
                <a:gd name="connsiteX3" fmla="*/ 10058399 w 10058399"/>
                <a:gd name="connsiteY3" fmla="*/ 163901 h 983384"/>
                <a:gd name="connsiteX4" fmla="*/ 10058399 w 10058399"/>
                <a:gd name="connsiteY4" fmla="*/ 819483 h 983384"/>
                <a:gd name="connsiteX5" fmla="*/ 9894498 w 10058399"/>
                <a:gd name="connsiteY5" fmla="*/ 983384 h 983384"/>
                <a:gd name="connsiteX6" fmla="*/ 163901 w 10058399"/>
                <a:gd name="connsiteY6" fmla="*/ 983384 h 983384"/>
                <a:gd name="connsiteX7" fmla="*/ 0 w 10058399"/>
                <a:gd name="connsiteY7" fmla="*/ 819483 h 983384"/>
                <a:gd name="connsiteX8" fmla="*/ 0 w 10058399"/>
                <a:gd name="connsiteY8" fmla="*/ 163901 h 98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83384">
                  <a:moveTo>
                    <a:pt x="0" y="163901"/>
                  </a:moveTo>
                  <a:cubicBezTo>
                    <a:pt x="0" y="73381"/>
                    <a:pt x="73381" y="0"/>
                    <a:pt x="163901" y="0"/>
                  </a:cubicBezTo>
                  <a:lnTo>
                    <a:pt x="9894498" y="0"/>
                  </a:lnTo>
                  <a:cubicBezTo>
                    <a:pt x="9985018" y="0"/>
                    <a:pt x="10058399" y="73381"/>
                    <a:pt x="10058399" y="163901"/>
                  </a:cubicBezTo>
                  <a:lnTo>
                    <a:pt x="10058399" y="819483"/>
                  </a:lnTo>
                  <a:cubicBezTo>
                    <a:pt x="10058399" y="910003"/>
                    <a:pt x="9985018" y="983384"/>
                    <a:pt x="9894498" y="983384"/>
                  </a:cubicBezTo>
                  <a:lnTo>
                    <a:pt x="163901" y="983384"/>
                  </a:lnTo>
                  <a:cubicBezTo>
                    <a:pt x="73381" y="983384"/>
                    <a:pt x="0" y="910003"/>
                    <a:pt x="0" y="819483"/>
                  </a:cubicBezTo>
                  <a:lnTo>
                    <a:pt x="0" y="163901"/>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4215" tIns="204215" rIns="204215" bIns="204215" numCol="1" spcCol="1270" anchor="ctr" anchorCtr="0">
              <a:noAutofit/>
            </a:bodyPr>
            <a:lstStyle/>
            <a:p>
              <a:pPr marL="0" lvl="0" indent="0" algn="l" defTabSz="1822450">
                <a:lnSpc>
                  <a:spcPct val="90000"/>
                </a:lnSpc>
                <a:spcBef>
                  <a:spcPct val="0"/>
                </a:spcBef>
                <a:spcAft>
                  <a:spcPct val="35000"/>
                </a:spcAft>
                <a:buNone/>
              </a:pPr>
              <a:r>
                <a:rPr lang="en-US" sz="4000" kern="1200" dirty="0"/>
                <a:t>Face-to-face conversation</a:t>
              </a:r>
            </a:p>
          </p:txBody>
        </p:sp>
        <p:sp>
          <p:nvSpPr>
            <p:cNvPr id="7" name="Freeform: Shape 6">
              <a:extLst>
                <a:ext uri="{FF2B5EF4-FFF2-40B4-BE49-F238E27FC236}">
                  <a16:creationId xmlns:a16="http://schemas.microsoft.com/office/drawing/2014/main" id="{17B12AEC-BC25-40E1-A8E3-508620AB973B}"/>
                </a:ext>
              </a:extLst>
            </p:cNvPr>
            <p:cNvSpPr/>
            <p:nvPr/>
          </p:nvSpPr>
          <p:spPr>
            <a:xfrm>
              <a:off x="1082351" y="3153736"/>
              <a:ext cx="10058399" cy="1216798"/>
            </a:xfrm>
            <a:custGeom>
              <a:avLst/>
              <a:gdLst>
                <a:gd name="connsiteX0" fmla="*/ 0 w 10058399"/>
                <a:gd name="connsiteY0" fmla="*/ 163901 h 983384"/>
                <a:gd name="connsiteX1" fmla="*/ 163901 w 10058399"/>
                <a:gd name="connsiteY1" fmla="*/ 0 h 983384"/>
                <a:gd name="connsiteX2" fmla="*/ 9894498 w 10058399"/>
                <a:gd name="connsiteY2" fmla="*/ 0 h 983384"/>
                <a:gd name="connsiteX3" fmla="*/ 10058399 w 10058399"/>
                <a:gd name="connsiteY3" fmla="*/ 163901 h 983384"/>
                <a:gd name="connsiteX4" fmla="*/ 10058399 w 10058399"/>
                <a:gd name="connsiteY4" fmla="*/ 819483 h 983384"/>
                <a:gd name="connsiteX5" fmla="*/ 9894498 w 10058399"/>
                <a:gd name="connsiteY5" fmla="*/ 983384 h 983384"/>
                <a:gd name="connsiteX6" fmla="*/ 163901 w 10058399"/>
                <a:gd name="connsiteY6" fmla="*/ 983384 h 983384"/>
                <a:gd name="connsiteX7" fmla="*/ 0 w 10058399"/>
                <a:gd name="connsiteY7" fmla="*/ 819483 h 983384"/>
                <a:gd name="connsiteX8" fmla="*/ 0 w 10058399"/>
                <a:gd name="connsiteY8" fmla="*/ 163901 h 98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83384">
                  <a:moveTo>
                    <a:pt x="0" y="163901"/>
                  </a:moveTo>
                  <a:cubicBezTo>
                    <a:pt x="0" y="73381"/>
                    <a:pt x="73381" y="0"/>
                    <a:pt x="163901" y="0"/>
                  </a:cubicBezTo>
                  <a:lnTo>
                    <a:pt x="9894498" y="0"/>
                  </a:lnTo>
                  <a:cubicBezTo>
                    <a:pt x="9985018" y="0"/>
                    <a:pt x="10058399" y="73381"/>
                    <a:pt x="10058399" y="163901"/>
                  </a:cubicBezTo>
                  <a:lnTo>
                    <a:pt x="10058399" y="819483"/>
                  </a:lnTo>
                  <a:cubicBezTo>
                    <a:pt x="10058399" y="910003"/>
                    <a:pt x="9985018" y="983384"/>
                    <a:pt x="9894498" y="983384"/>
                  </a:cubicBezTo>
                  <a:lnTo>
                    <a:pt x="163901" y="983384"/>
                  </a:lnTo>
                  <a:cubicBezTo>
                    <a:pt x="73381" y="983384"/>
                    <a:pt x="0" y="910003"/>
                    <a:pt x="0" y="819483"/>
                  </a:cubicBezTo>
                  <a:lnTo>
                    <a:pt x="0" y="163901"/>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4215" tIns="204215" rIns="204215" bIns="204215" numCol="1" spcCol="1270" anchor="ctr" anchorCtr="0">
              <a:noAutofit/>
            </a:bodyPr>
            <a:lstStyle/>
            <a:p>
              <a:pPr marL="0" lvl="0" indent="0" algn="l" defTabSz="1822450">
                <a:lnSpc>
                  <a:spcPct val="90000"/>
                </a:lnSpc>
                <a:spcBef>
                  <a:spcPct val="0"/>
                </a:spcBef>
                <a:spcAft>
                  <a:spcPct val="35000"/>
                </a:spcAft>
                <a:buNone/>
              </a:pPr>
              <a:r>
                <a:rPr lang="en-US" sz="4000" kern="1200" dirty="0"/>
                <a:t>Paper or electronic survey or questionnaire</a:t>
              </a:r>
            </a:p>
          </p:txBody>
        </p:sp>
        <p:sp>
          <p:nvSpPr>
            <p:cNvPr id="8" name="Freeform: Shape 7">
              <a:extLst>
                <a:ext uri="{FF2B5EF4-FFF2-40B4-BE49-F238E27FC236}">
                  <a16:creationId xmlns:a16="http://schemas.microsoft.com/office/drawing/2014/main" id="{6F201F3B-D0E1-4CFB-9E57-E5A57E2AFBC1}"/>
                </a:ext>
              </a:extLst>
            </p:cNvPr>
            <p:cNvSpPr/>
            <p:nvPr/>
          </p:nvSpPr>
          <p:spPr>
            <a:xfrm>
              <a:off x="1082351" y="4545496"/>
              <a:ext cx="10058399" cy="1216799"/>
            </a:xfrm>
            <a:custGeom>
              <a:avLst/>
              <a:gdLst>
                <a:gd name="connsiteX0" fmla="*/ 0 w 10058399"/>
                <a:gd name="connsiteY0" fmla="*/ 163901 h 983384"/>
                <a:gd name="connsiteX1" fmla="*/ 163901 w 10058399"/>
                <a:gd name="connsiteY1" fmla="*/ 0 h 983384"/>
                <a:gd name="connsiteX2" fmla="*/ 9894498 w 10058399"/>
                <a:gd name="connsiteY2" fmla="*/ 0 h 983384"/>
                <a:gd name="connsiteX3" fmla="*/ 10058399 w 10058399"/>
                <a:gd name="connsiteY3" fmla="*/ 163901 h 983384"/>
                <a:gd name="connsiteX4" fmla="*/ 10058399 w 10058399"/>
                <a:gd name="connsiteY4" fmla="*/ 819483 h 983384"/>
                <a:gd name="connsiteX5" fmla="*/ 9894498 w 10058399"/>
                <a:gd name="connsiteY5" fmla="*/ 983384 h 983384"/>
                <a:gd name="connsiteX6" fmla="*/ 163901 w 10058399"/>
                <a:gd name="connsiteY6" fmla="*/ 983384 h 983384"/>
                <a:gd name="connsiteX7" fmla="*/ 0 w 10058399"/>
                <a:gd name="connsiteY7" fmla="*/ 819483 h 983384"/>
                <a:gd name="connsiteX8" fmla="*/ 0 w 10058399"/>
                <a:gd name="connsiteY8" fmla="*/ 163901 h 98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8399" h="983384">
                  <a:moveTo>
                    <a:pt x="0" y="163901"/>
                  </a:moveTo>
                  <a:cubicBezTo>
                    <a:pt x="0" y="73381"/>
                    <a:pt x="73381" y="0"/>
                    <a:pt x="163901" y="0"/>
                  </a:cubicBezTo>
                  <a:lnTo>
                    <a:pt x="9894498" y="0"/>
                  </a:lnTo>
                  <a:cubicBezTo>
                    <a:pt x="9985018" y="0"/>
                    <a:pt x="10058399" y="73381"/>
                    <a:pt x="10058399" y="163901"/>
                  </a:cubicBezTo>
                  <a:lnTo>
                    <a:pt x="10058399" y="819483"/>
                  </a:lnTo>
                  <a:cubicBezTo>
                    <a:pt x="10058399" y="910003"/>
                    <a:pt x="9985018" y="983384"/>
                    <a:pt x="9894498" y="983384"/>
                  </a:cubicBezTo>
                  <a:lnTo>
                    <a:pt x="163901" y="983384"/>
                  </a:lnTo>
                  <a:cubicBezTo>
                    <a:pt x="73381" y="983384"/>
                    <a:pt x="0" y="910003"/>
                    <a:pt x="0" y="819483"/>
                  </a:cubicBezTo>
                  <a:lnTo>
                    <a:pt x="0" y="163901"/>
                  </a:lnTo>
                  <a:close/>
                </a:path>
              </a:pathLst>
            </a:cu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04215" tIns="204215" rIns="204215" bIns="204215" numCol="1" spcCol="1270" anchor="ctr" anchorCtr="0">
              <a:noAutofit/>
            </a:bodyPr>
            <a:lstStyle/>
            <a:p>
              <a:pPr marL="0" lvl="0" indent="0" algn="l" defTabSz="1822450">
                <a:lnSpc>
                  <a:spcPct val="90000"/>
                </a:lnSpc>
                <a:spcBef>
                  <a:spcPct val="0"/>
                </a:spcBef>
                <a:spcAft>
                  <a:spcPct val="35000"/>
                </a:spcAft>
                <a:buNone/>
              </a:pPr>
              <a:r>
                <a:rPr lang="en-US" sz="4000" kern="1200" dirty="0"/>
                <a:t>Combination of both</a:t>
              </a:r>
            </a:p>
          </p:txBody>
        </p:sp>
      </p:grpSp>
    </p:spTree>
    <p:extLst>
      <p:ext uri="{BB962C8B-B14F-4D97-AF65-F5344CB8AC3E}">
        <p14:creationId xmlns:p14="http://schemas.microsoft.com/office/powerpoint/2010/main" val="414341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A26C2-1525-4DC7-B4E5-DC57047C8D4B}"/>
              </a:ext>
            </a:extLst>
          </p:cNvPr>
          <p:cNvSpPr>
            <a:spLocks noGrp="1"/>
          </p:cNvSpPr>
          <p:nvPr>
            <p:ph type="title"/>
          </p:nvPr>
        </p:nvSpPr>
        <p:spPr/>
        <p:txBody>
          <a:bodyPr/>
          <a:lstStyle/>
          <a:p>
            <a:r>
              <a:rPr lang="en-US" dirty="0"/>
              <a:t>Procedures to consider</a:t>
            </a:r>
          </a:p>
        </p:txBody>
      </p:sp>
      <p:graphicFrame>
        <p:nvGraphicFramePr>
          <p:cNvPr id="10" name="Content Placeholder 9">
            <a:extLst>
              <a:ext uri="{FF2B5EF4-FFF2-40B4-BE49-F238E27FC236}">
                <a16:creationId xmlns:a16="http://schemas.microsoft.com/office/drawing/2014/main" id="{34434042-9BDE-4E6B-8931-874AA27E90C9}"/>
              </a:ext>
            </a:extLst>
          </p:cNvPr>
          <p:cNvGraphicFramePr>
            <a:graphicFrameLocks noGrp="1"/>
          </p:cNvGraphicFramePr>
          <p:nvPr>
            <p:ph sz="quarter" idx="10"/>
            <p:extLst>
              <p:ext uri="{D42A27DB-BD31-4B8C-83A1-F6EECF244321}">
                <p14:modId xmlns:p14="http://schemas.microsoft.com/office/powerpoint/2010/main" val="747643859"/>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353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51B2D-751C-315E-67DF-844E0D7C86CC}"/>
              </a:ext>
            </a:extLst>
          </p:cNvPr>
          <p:cNvSpPr txBox="1"/>
          <p:nvPr/>
        </p:nvSpPr>
        <p:spPr>
          <a:xfrm>
            <a:off x="4881154" y="677733"/>
            <a:ext cx="6561909" cy="5016758"/>
          </a:xfrm>
          <a:prstGeom prst="rect">
            <a:avLst/>
          </a:prstGeom>
          <a:noFill/>
        </p:spPr>
        <p:txBody>
          <a:bodyPr wrap="square" rtlCol="0">
            <a:spAutoFit/>
          </a:bodyPr>
          <a:lstStyle/>
          <a:p>
            <a:pPr marL="742950" indent="-742950">
              <a:buAutoNum type="arabicPeriod"/>
            </a:pPr>
            <a:r>
              <a:rPr lang="en-US" sz="4000" dirty="0">
                <a:solidFill>
                  <a:srgbClr val="00587C"/>
                </a:solidFill>
              </a:rPr>
              <a:t>Raise your hand if you have some sort of structure for receiving employee feedback.</a:t>
            </a:r>
          </a:p>
          <a:p>
            <a:pPr marL="742950" indent="-742950">
              <a:buAutoNum type="arabicPeriod"/>
            </a:pPr>
            <a:endParaRPr lang="en-US" sz="4000" dirty="0">
              <a:solidFill>
                <a:srgbClr val="00587C"/>
              </a:solidFill>
            </a:endParaRPr>
          </a:p>
          <a:p>
            <a:pPr marL="742950" indent="-742950">
              <a:buAutoNum type="arabicPeriod"/>
            </a:pPr>
            <a:r>
              <a:rPr lang="en-US" sz="4000" dirty="0">
                <a:solidFill>
                  <a:srgbClr val="00587C"/>
                </a:solidFill>
              </a:rPr>
              <a:t>Use your fingers to show how many ways you seek feedback from employees.</a:t>
            </a:r>
          </a:p>
        </p:txBody>
      </p:sp>
      <p:pic>
        <p:nvPicPr>
          <p:cNvPr id="16" name="Picture 15">
            <a:extLst>
              <a:ext uri="{FF2B5EF4-FFF2-40B4-BE49-F238E27FC236}">
                <a16:creationId xmlns:a16="http://schemas.microsoft.com/office/drawing/2014/main" id="{A96794E1-01B5-5F23-DF13-083C1AF8B8C6}"/>
              </a:ext>
            </a:extLst>
          </p:cNvPr>
          <p:cNvPicPr>
            <a:picLocks noChangeAspect="1"/>
          </p:cNvPicPr>
          <p:nvPr/>
        </p:nvPicPr>
        <p:blipFill>
          <a:blip r:embed="rId3"/>
          <a:stretch>
            <a:fillRect/>
          </a:stretch>
        </p:blipFill>
        <p:spPr>
          <a:xfrm>
            <a:off x="304256" y="141087"/>
            <a:ext cx="4028802" cy="6090050"/>
          </a:xfrm>
          <a:prstGeom prst="rect">
            <a:avLst/>
          </a:prstGeom>
        </p:spPr>
      </p:pic>
    </p:spTree>
    <p:extLst>
      <p:ext uri="{BB962C8B-B14F-4D97-AF65-F5344CB8AC3E}">
        <p14:creationId xmlns:p14="http://schemas.microsoft.com/office/powerpoint/2010/main" val="1470511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A26C2-1525-4DC7-B4E5-DC57047C8D4B}"/>
              </a:ext>
            </a:extLst>
          </p:cNvPr>
          <p:cNvSpPr>
            <a:spLocks noGrp="1"/>
          </p:cNvSpPr>
          <p:nvPr>
            <p:ph type="title"/>
          </p:nvPr>
        </p:nvSpPr>
        <p:spPr/>
        <p:txBody>
          <a:bodyPr/>
          <a:lstStyle/>
          <a:p>
            <a:r>
              <a:rPr lang="en-US" dirty="0"/>
              <a:t>Procedures</a:t>
            </a:r>
          </a:p>
        </p:txBody>
      </p:sp>
      <p:graphicFrame>
        <p:nvGraphicFramePr>
          <p:cNvPr id="10" name="Content Placeholder 9">
            <a:extLst>
              <a:ext uri="{FF2B5EF4-FFF2-40B4-BE49-F238E27FC236}">
                <a16:creationId xmlns:a16="http://schemas.microsoft.com/office/drawing/2014/main" id="{34434042-9BDE-4E6B-8931-874AA27E90C9}"/>
              </a:ext>
            </a:extLst>
          </p:cNvPr>
          <p:cNvGraphicFramePr>
            <a:graphicFrameLocks noGrp="1"/>
          </p:cNvGraphicFramePr>
          <p:nvPr>
            <p:ph sz="quarter" idx="10"/>
            <p:extLst>
              <p:ext uri="{D42A27DB-BD31-4B8C-83A1-F6EECF244321}">
                <p14:modId xmlns:p14="http://schemas.microsoft.com/office/powerpoint/2010/main" val="691638123"/>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30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CA674C-4ED4-4601-B562-2B1FC0A4B8D6}"/>
              </a:ext>
            </a:extLst>
          </p:cNvPr>
          <p:cNvSpPr>
            <a:spLocks noGrp="1"/>
          </p:cNvSpPr>
          <p:nvPr>
            <p:ph type="title"/>
          </p:nvPr>
        </p:nvSpPr>
        <p:spPr/>
        <p:txBody>
          <a:bodyPr/>
          <a:lstStyle/>
          <a:p>
            <a:r>
              <a:rPr lang="en-US" dirty="0"/>
              <a:t>Exit interview vs retention interview</a:t>
            </a:r>
          </a:p>
        </p:txBody>
      </p:sp>
      <p:graphicFrame>
        <p:nvGraphicFramePr>
          <p:cNvPr id="4" name="Diagram 3">
            <a:extLst>
              <a:ext uri="{FF2B5EF4-FFF2-40B4-BE49-F238E27FC236}">
                <a16:creationId xmlns:a16="http://schemas.microsoft.com/office/drawing/2014/main" id="{7462F33B-F7F3-476D-87DE-BF4F1CECBABC}"/>
              </a:ext>
            </a:extLst>
          </p:cNvPr>
          <p:cNvGraphicFramePr/>
          <p:nvPr>
            <p:extLst>
              <p:ext uri="{D42A27DB-BD31-4B8C-83A1-F6EECF244321}">
                <p14:modId xmlns:p14="http://schemas.microsoft.com/office/powerpoint/2010/main" val="4010749131"/>
              </p:ext>
            </p:extLst>
          </p:nvPr>
        </p:nvGraphicFramePr>
        <p:xfrm>
          <a:off x="1926313" y="1649920"/>
          <a:ext cx="8339374" cy="4484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868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Success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a:xfrm>
            <a:off x="1073022" y="1438341"/>
            <a:ext cx="10067729" cy="4484854"/>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The success of a retention or exit interview should be measured by the positive change it generates</a:t>
            </a:r>
          </a:p>
          <a:p>
            <a:pPr marL="342900" marR="0" lvl="0" indent="-342900">
              <a:lnSpc>
                <a:spcPct val="115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Both are strategic opportunities not operational duties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3600" dirty="0">
                <a:latin typeface="Calibri" panose="020F0502020204030204" pitchFamily="34" charset="0"/>
                <a:ea typeface="Calibri" panose="020F0502020204030204" pitchFamily="34" charset="0"/>
                <a:cs typeface="Times New Roman" panose="02020603050405020304" pitchFamily="18" charset="0"/>
              </a:rPr>
              <a:t>It is important that district leaders share responsibility of design, execution, and results for improvement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solidFill>
                <a:srgbClr val="00587C"/>
              </a:solidFill>
            </a:endParaRPr>
          </a:p>
        </p:txBody>
      </p:sp>
    </p:spTree>
    <p:extLst>
      <p:ext uri="{BB962C8B-B14F-4D97-AF65-F5344CB8AC3E}">
        <p14:creationId xmlns:p14="http://schemas.microsoft.com/office/powerpoint/2010/main" val="137500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Strategy 3: </a:t>
            </a:r>
          </a:p>
          <a:p>
            <a:r>
              <a:rPr lang="en-US" dirty="0"/>
              <a:t>Employee Opinion Surveys</a:t>
            </a:r>
          </a:p>
        </p:txBody>
      </p:sp>
    </p:spTree>
    <p:extLst>
      <p:ext uri="{BB962C8B-B14F-4D97-AF65-F5344CB8AC3E}">
        <p14:creationId xmlns:p14="http://schemas.microsoft.com/office/powerpoint/2010/main" val="346048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a:xfrm>
            <a:off x="1073020" y="657814"/>
            <a:ext cx="10589327" cy="780527"/>
          </a:xfrm>
        </p:spPr>
        <p:txBody>
          <a:bodyPr/>
          <a:lstStyle/>
          <a:p>
            <a:r>
              <a:rPr lang="en-US" dirty="0">
                <a:solidFill>
                  <a:srgbClr val="00587C"/>
                </a:solidFill>
              </a:rPr>
              <a:t>Benefits from employee opinion surveys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a:xfrm>
            <a:off x="1073022" y="1544131"/>
            <a:ext cx="10254620" cy="4788430"/>
          </a:xfrm>
        </p:spPr>
        <p:txBody>
          <a:bodyPr/>
          <a:lstStyle/>
          <a:p>
            <a:r>
              <a:rPr lang="en-US" dirty="0"/>
              <a:t>Provides actionable data to develop and inform improvement strategies in areas such as:</a:t>
            </a:r>
            <a:endParaRPr lang="en-US" dirty="0">
              <a:solidFill>
                <a:srgbClr val="00587C"/>
              </a:solidFill>
            </a:endParaRPr>
          </a:p>
          <a:p>
            <a:pPr lvl="1"/>
            <a:r>
              <a:rPr lang="en-US" sz="3200" dirty="0">
                <a:solidFill>
                  <a:srgbClr val="00587C"/>
                </a:solidFill>
              </a:rPr>
              <a:t>Employee training</a:t>
            </a:r>
          </a:p>
          <a:p>
            <a:pPr lvl="1"/>
            <a:r>
              <a:rPr lang="en-US" sz="3200" dirty="0"/>
              <a:t>District culture</a:t>
            </a:r>
          </a:p>
          <a:p>
            <a:pPr lvl="1"/>
            <a:r>
              <a:rPr lang="en-US" sz="3200" dirty="0"/>
              <a:t>Healthy work relationships</a:t>
            </a:r>
          </a:p>
          <a:p>
            <a:pPr lvl="1"/>
            <a:r>
              <a:rPr lang="en-US" sz="3200" dirty="0"/>
              <a:t>Customer service</a:t>
            </a:r>
          </a:p>
          <a:p>
            <a:pPr lvl="1"/>
            <a:r>
              <a:rPr lang="en-US" sz="3200" dirty="0"/>
              <a:t>Compensation and benefits</a:t>
            </a:r>
          </a:p>
          <a:p>
            <a:pPr lvl="1"/>
            <a:r>
              <a:rPr lang="en-US" sz="3200" dirty="0"/>
              <a:t>Work environment</a:t>
            </a:r>
          </a:p>
          <a:p>
            <a:pPr lvl="1"/>
            <a:endParaRPr lang="en-US" dirty="0">
              <a:solidFill>
                <a:srgbClr val="00587C"/>
              </a:solidFill>
            </a:endParaRPr>
          </a:p>
        </p:txBody>
      </p:sp>
    </p:spTree>
    <p:extLst>
      <p:ext uri="{BB962C8B-B14F-4D97-AF65-F5344CB8AC3E}">
        <p14:creationId xmlns:p14="http://schemas.microsoft.com/office/powerpoint/2010/main" val="299360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A2FAB-C9CB-0B7C-9043-F7387234EBB6}"/>
              </a:ext>
            </a:extLst>
          </p:cNvPr>
          <p:cNvSpPr>
            <a:spLocks noGrp="1"/>
          </p:cNvSpPr>
          <p:nvPr>
            <p:ph type="body" sz="quarter" idx="10"/>
          </p:nvPr>
        </p:nvSpPr>
        <p:spPr>
          <a:xfrm>
            <a:off x="1813651" y="1653706"/>
            <a:ext cx="5527675" cy="3550588"/>
          </a:xfrm>
        </p:spPr>
        <p:txBody>
          <a:bodyPr/>
          <a:lstStyle/>
          <a:p>
            <a:pPr algn="ctr"/>
            <a:r>
              <a:rPr lang="en-US" sz="4400" dirty="0">
                <a:effectLst/>
                <a:latin typeface="Calibri" panose="020F0502020204030204" pitchFamily="34" charset="0"/>
                <a:ea typeface="Calibri" panose="020F0502020204030204" pitchFamily="34" charset="0"/>
                <a:cs typeface="Times New Roman" panose="02020603050405020304" pitchFamily="18" charset="0"/>
              </a:rPr>
              <a:t>The best developed employee opinion surveys ask meaningful questions in an engaging format. </a:t>
            </a:r>
            <a:endParaRPr lang="en-US" dirty="0"/>
          </a:p>
        </p:txBody>
      </p:sp>
    </p:spTree>
    <p:extLst>
      <p:ext uri="{BB962C8B-B14F-4D97-AF65-F5344CB8AC3E}">
        <p14:creationId xmlns:p14="http://schemas.microsoft.com/office/powerpoint/2010/main" val="3768073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Job satisfaction</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Happiness and productivity are impacted by job satisfaction</a:t>
            </a:r>
          </a:p>
          <a:p>
            <a:r>
              <a:rPr lang="en-US" dirty="0"/>
              <a:t>A satisfied employee is more likely to stay with an organization</a:t>
            </a:r>
          </a:p>
          <a:p>
            <a:r>
              <a:rPr lang="en-US" dirty="0"/>
              <a:t>Job satisfaction is tied to job purpose</a:t>
            </a:r>
          </a:p>
          <a:p>
            <a:r>
              <a:rPr lang="en-US" dirty="0"/>
              <a:t>Feeling valued and having future opportunities are components of job satisfaction</a:t>
            </a:r>
          </a:p>
          <a:p>
            <a:pPr lvl="1"/>
            <a:endParaRPr lang="en-US" dirty="0">
              <a:solidFill>
                <a:srgbClr val="00587C"/>
              </a:solidFill>
            </a:endParaRPr>
          </a:p>
        </p:txBody>
      </p:sp>
    </p:spTree>
    <p:extLst>
      <p:ext uri="{BB962C8B-B14F-4D97-AF65-F5344CB8AC3E}">
        <p14:creationId xmlns:p14="http://schemas.microsoft.com/office/powerpoint/2010/main" val="363485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E7D0AB-13EF-DDED-B37B-B13046A622ED}"/>
              </a:ext>
            </a:extLst>
          </p:cNvPr>
          <p:cNvSpPr>
            <a:spLocks noGrp="1"/>
          </p:cNvSpPr>
          <p:nvPr>
            <p:ph type="body" sz="quarter" idx="10"/>
          </p:nvPr>
        </p:nvSpPr>
        <p:spPr>
          <a:xfrm>
            <a:off x="1813651" y="824459"/>
            <a:ext cx="5816342" cy="5719383"/>
          </a:xfrm>
        </p:spPr>
        <p:txBody>
          <a:bodyPr/>
          <a:lstStyle/>
          <a:p>
            <a:pPr algn="ctr"/>
            <a:r>
              <a:rPr lang="en-US" sz="4400" dirty="0">
                <a:solidFill>
                  <a:srgbClr val="00587C"/>
                </a:solidFill>
                <a:latin typeface="+mn-lt"/>
                <a:ea typeface="Calibri" panose="020F0502020204030204" pitchFamily="34" charset="0"/>
                <a:cs typeface="Times New Roman" panose="02020603050405020304" pitchFamily="18" charset="0"/>
              </a:rPr>
              <a:t>The more engaged</a:t>
            </a:r>
            <a:r>
              <a:rPr lang="en-US" dirty="0">
                <a:latin typeface="+mn-lt"/>
                <a:ea typeface="Calibri" panose="020F0502020204030204" pitchFamily="34" charset="0"/>
                <a:cs typeface="Times New Roman" panose="02020603050405020304" pitchFamily="18" charset="0"/>
              </a:rPr>
              <a:t>,</a:t>
            </a:r>
            <a:r>
              <a:rPr lang="en-US" sz="4400" dirty="0">
                <a:solidFill>
                  <a:srgbClr val="00587C"/>
                </a:solidFill>
                <a:latin typeface="+mn-lt"/>
                <a:ea typeface="Calibri" panose="020F0502020204030204" pitchFamily="34" charset="0"/>
                <a:cs typeface="Times New Roman" panose="02020603050405020304" pitchFamily="18" charset="0"/>
              </a:rPr>
              <a:t> connected, and happy an individual feels at work, the more productive and satisfied the individual is. </a:t>
            </a:r>
          </a:p>
          <a:p>
            <a:pPr algn="ctr"/>
            <a:r>
              <a:rPr lang="en-US" sz="4400" dirty="0">
                <a:solidFill>
                  <a:srgbClr val="00587C"/>
                </a:solidFill>
                <a:latin typeface="+mn-lt"/>
                <a:cs typeface="Times New Roman" panose="02020603050405020304" pitchFamily="18" charset="0"/>
              </a:rPr>
              <a:t>Varies </a:t>
            </a:r>
            <a:r>
              <a:rPr lang="en-US" dirty="0">
                <a:latin typeface="+mn-lt"/>
                <a:cs typeface="Times New Roman" panose="02020603050405020304" pitchFamily="18" charset="0"/>
              </a:rPr>
              <a:t>for each individual and based on their perceptions. </a:t>
            </a:r>
            <a:endParaRPr lang="en-US" sz="4400" dirty="0">
              <a:solidFill>
                <a:srgbClr val="00587C"/>
              </a:solidFill>
              <a:latin typeface="+mn-lt"/>
            </a:endParaRPr>
          </a:p>
          <a:p>
            <a:pPr algn="ctr"/>
            <a:endParaRPr lang="en-US" dirty="0"/>
          </a:p>
        </p:txBody>
      </p:sp>
    </p:spTree>
    <p:extLst>
      <p:ext uri="{BB962C8B-B14F-4D97-AF65-F5344CB8AC3E}">
        <p14:creationId xmlns:p14="http://schemas.microsoft.com/office/powerpoint/2010/main" val="415900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66605-B7A2-4DF1-884D-78DDBFE609AA}"/>
              </a:ext>
            </a:extLst>
          </p:cNvPr>
          <p:cNvSpPr>
            <a:spLocks noGrp="1"/>
          </p:cNvSpPr>
          <p:nvPr>
            <p:ph type="title"/>
          </p:nvPr>
        </p:nvSpPr>
        <p:spPr/>
        <p:txBody>
          <a:bodyPr/>
          <a:lstStyle/>
          <a:p>
            <a:r>
              <a:rPr lang="en-US" dirty="0"/>
              <a:t>Working conditions</a:t>
            </a:r>
          </a:p>
        </p:txBody>
      </p:sp>
      <p:graphicFrame>
        <p:nvGraphicFramePr>
          <p:cNvPr id="5" name="Content Placeholder 4">
            <a:extLst>
              <a:ext uri="{FF2B5EF4-FFF2-40B4-BE49-F238E27FC236}">
                <a16:creationId xmlns:a16="http://schemas.microsoft.com/office/drawing/2014/main" id="{67C8A758-9E47-4246-9EF6-CC5917C09CFC}"/>
              </a:ext>
            </a:extLst>
          </p:cNvPr>
          <p:cNvGraphicFramePr>
            <a:graphicFrameLocks noGrp="1"/>
          </p:cNvGraphicFramePr>
          <p:nvPr>
            <p:ph sz="quarter" idx="10"/>
            <p:extLst>
              <p:ext uri="{D42A27DB-BD31-4B8C-83A1-F6EECF244321}">
                <p14:modId xmlns:p14="http://schemas.microsoft.com/office/powerpoint/2010/main" val="307923494"/>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537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0BA11-F07D-1C3C-5983-B8383414D5CE}"/>
              </a:ext>
            </a:extLst>
          </p:cNvPr>
          <p:cNvSpPr>
            <a:spLocks noGrp="1"/>
          </p:cNvSpPr>
          <p:nvPr>
            <p:ph type="body" sz="quarter" idx="10"/>
          </p:nvPr>
        </p:nvSpPr>
        <p:spPr/>
        <p:txBody>
          <a:bodyPr/>
          <a:lstStyle/>
          <a:p>
            <a:r>
              <a:rPr lang="en-US" sz="4800" dirty="0"/>
              <a:t>Equitable</a:t>
            </a:r>
          </a:p>
        </p:txBody>
      </p:sp>
      <p:sp>
        <p:nvSpPr>
          <p:cNvPr id="3" name="Text Placeholder 2">
            <a:extLst>
              <a:ext uri="{FF2B5EF4-FFF2-40B4-BE49-F238E27FC236}">
                <a16:creationId xmlns:a16="http://schemas.microsoft.com/office/drawing/2014/main" id="{0167A857-4A80-2567-ECF5-403CC4CE606B}"/>
              </a:ext>
            </a:extLst>
          </p:cNvPr>
          <p:cNvSpPr>
            <a:spLocks noGrp="1"/>
          </p:cNvSpPr>
          <p:nvPr>
            <p:ph type="body" sz="quarter" idx="11"/>
          </p:nvPr>
        </p:nvSpPr>
        <p:spPr/>
        <p:txBody>
          <a:bodyPr/>
          <a:lstStyle/>
          <a:p>
            <a:r>
              <a:rPr lang="en-US" sz="4800" dirty="0"/>
              <a:t>Fair</a:t>
            </a:r>
          </a:p>
        </p:txBody>
      </p:sp>
      <p:sp>
        <p:nvSpPr>
          <p:cNvPr id="4" name="Text Placeholder 3">
            <a:extLst>
              <a:ext uri="{FF2B5EF4-FFF2-40B4-BE49-F238E27FC236}">
                <a16:creationId xmlns:a16="http://schemas.microsoft.com/office/drawing/2014/main" id="{5D6C861C-CBB6-562A-7B7E-DB1BCC9321D2}"/>
              </a:ext>
            </a:extLst>
          </p:cNvPr>
          <p:cNvSpPr>
            <a:spLocks noGrp="1"/>
          </p:cNvSpPr>
          <p:nvPr>
            <p:ph type="body" sz="quarter" idx="12"/>
          </p:nvPr>
        </p:nvSpPr>
        <p:spPr/>
        <p:txBody>
          <a:bodyPr/>
          <a:lstStyle/>
          <a:p>
            <a:r>
              <a:rPr lang="en-US" sz="4800" dirty="0"/>
              <a:t>Appealing</a:t>
            </a:r>
          </a:p>
        </p:txBody>
      </p:sp>
      <p:sp>
        <p:nvSpPr>
          <p:cNvPr id="5" name="Text Placeholder 4">
            <a:extLst>
              <a:ext uri="{FF2B5EF4-FFF2-40B4-BE49-F238E27FC236}">
                <a16:creationId xmlns:a16="http://schemas.microsoft.com/office/drawing/2014/main" id="{5AF22458-138B-B425-DB0D-6532DD5D131E}"/>
              </a:ext>
            </a:extLst>
          </p:cNvPr>
          <p:cNvSpPr>
            <a:spLocks noGrp="1"/>
          </p:cNvSpPr>
          <p:nvPr>
            <p:ph type="body" sz="quarter" idx="13"/>
          </p:nvPr>
        </p:nvSpPr>
        <p:spPr/>
        <p:txBody>
          <a:bodyPr/>
          <a:lstStyle/>
          <a:p>
            <a:r>
              <a:rPr lang="en-US" dirty="0"/>
              <a:t>Compensation and benefits</a:t>
            </a:r>
          </a:p>
        </p:txBody>
      </p:sp>
    </p:spTree>
    <p:extLst>
      <p:ext uri="{BB962C8B-B14F-4D97-AF65-F5344CB8AC3E}">
        <p14:creationId xmlns:p14="http://schemas.microsoft.com/office/powerpoint/2010/main" val="28689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Strategy 1: </a:t>
            </a:r>
            <a:br>
              <a:rPr lang="en-US" dirty="0"/>
            </a:br>
            <a:r>
              <a:rPr lang="en-US" dirty="0"/>
              <a:t>Retention Interviews</a:t>
            </a:r>
          </a:p>
        </p:txBody>
      </p:sp>
    </p:spTree>
    <p:extLst>
      <p:ext uri="{BB962C8B-B14F-4D97-AF65-F5344CB8AC3E}">
        <p14:creationId xmlns:p14="http://schemas.microsoft.com/office/powerpoint/2010/main" val="241534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5A549-2920-4DFC-AD91-6ADCC243C333}"/>
              </a:ext>
            </a:extLst>
          </p:cNvPr>
          <p:cNvSpPr>
            <a:spLocks noGrp="1"/>
          </p:cNvSpPr>
          <p:nvPr>
            <p:ph type="title"/>
          </p:nvPr>
        </p:nvSpPr>
        <p:spPr/>
        <p:txBody>
          <a:bodyPr/>
          <a:lstStyle/>
          <a:p>
            <a:r>
              <a:rPr lang="en-US" dirty="0"/>
              <a:t>Relationships</a:t>
            </a:r>
          </a:p>
        </p:txBody>
      </p:sp>
      <p:graphicFrame>
        <p:nvGraphicFramePr>
          <p:cNvPr id="6" name="Content Placeholder 5">
            <a:extLst>
              <a:ext uri="{FF2B5EF4-FFF2-40B4-BE49-F238E27FC236}">
                <a16:creationId xmlns:a16="http://schemas.microsoft.com/office/drawing/2014/main" id="{347A336A-3323-46BB-888A-652D4A274999}"/>
              </a:ext>
            </a:extLst>
          </p:cNvPr>
          <p:cNvGraphicFramePr>
            <a:graphicFrameLocks noGrp="1"/>
          </p:cNvGraphicFramePr>
          <p:nvPr>
            <p:ph sz="quarter" idx="10"/>
            <p:extLst>
              <p:ext uri="{D42A27DB-BD31-4B8C-83A1-F6EECF244321}">
                <p14:modId xmlns:p14="http://schemas.microsoft.com/office/powerpoint/2010/main" val="2343188445"/>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11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Communication in the workplace</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Verbal and nonverbal exchange of information </a:t>
            </a:r>
          </a:p>
          <a:p>
            <a:pPr lvl="1"/>
            <a:r>
              <a:rPr lang="en-US" dirty="0"/>
              <a:t>Active listening skills</a:t>
            </a:r>
          </a:p>
          <a:p>
            <a:pPr lvl="1"/>
            <a:r>
              <a:rPr lang="en-US" dirty="0"/>
              <a:t>Creating and encouraging a friendly work environment</a:t>
            </a:r>
          </a:p>
          <a:p>
            <a:pPr lvl="1"/>
            <a:r>
              <a:rPr lang="en-US" dirty="0"/>
              <a:t>Giving and receiving feedback</a:t>
            </a:r>
          </a:p>
          <a:p>
            <a:pPr lvl="1"/>
            <a:r>
              <a:rPr lang="en-US" dirty="0"/>
              <a:t>Being empathetic</a:t>
            </a:r>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4001625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50BA11-F07D-1C3C-5983-B8383414D5CE}"/>
              </a:ext>
            </a:extLst>
          </p:cNvPr>
          <p:cNvSpPr>
            <a:spLocks noGrp="1"/>
          </p:cNvSpPr>
          <p:nvPr>
            <p:ph type="body" sz="quarter" idx="10"/>
          </p:nvPr>
        </p:nvSpPr>
        <p:spPr/>
        <p:txBody>
          <a:bodyPr/>
          <a:lstStyle/>
          <a:p>
            <a:r>
              <a:rPr lang="en-US" sz="4000" b="0" dirty="0">
                <a:solidFill>
                  <a:srgbClr val="FFFFFF"/>
                </a:solidFill>
              </a:rPr>
              <a:t>Positive work setting</a:t>
            </a:r>
          </a:p>
        </p:txBody>
      </p:sp>
      <p:sp>
        <p:nvSpPr>
          <p:cNvPr id="3" name="Text Placeholder 2">
            <a:extLst>
              <a:ext uri="{FF2B5EF4-FFF2-40B4-BE49-F238E27FC236}">
                <a16:creationId xmlns:a16="http://schemas.microsoft.com/office/drawing/2014/main" id="{0167A857-4A80-2567-ECF5-403CC4CE606B}"/>
              </a:ext>
            </a:extLst>
          </p:cNvPr>
          <p:cNvSpPr>
            <a:spLocks noGrp="1"/>
          </p:cNvSpPr>
          <p:nvPr>
            <p:ph type="body" sz="quarter" idx="11"/>
          </p:nvPr>
        </p:nvSpPr>
        <p:spPr/>
        <p:txBody>
          <a:bodyPr/>
          <a:lstStyle/>
          <a:p>
            <a:r>
              <a:rPr lang="en-US" sz="4000" b="0" dirty="0">
                <a:solidFill>
                  <a:srgbClr val="FFFFFF"/>
                </a:solidFill>
              </a:rPr>
              <a:t>High employee performance</a:t>
            </a:r>
          </a:p>
        </p:txBody>
      </p:sp>
      <p:sp>
        <p:nvSpPr>
          <p:cNvPr id="4" name="Text Placeholder 3">
            <a:extLst>
              <a:ext uri="{FF2B5EF4-FFF2-40B4-BE49-F238E27FC236}">
                <a16:creationId xmlns:a16="http://schemas.microsoft.com/office/drawing/2014/main" id="{5D6C861C-CBB6-562A-7B7E-DB1BCC9321D2}"/>
              </a:ext>
            </a:extLst>
          </p:cNvPr>
          <p:cNvSpPr>
            <a:spLocks noGrp="1"/>
          </p:cNvSpPr>
          <p:nvPr>
            <p:ph type="body" sz="quarter" idx="12"/>
          </p:nvPr>
        </p:nvSpPr>
        <p:spPr/>
        <p:txBody>
          <a:bodyPr/>
          <a:lstStyle/>
          <a:p>
            <a:r>
              <a:rPr lang="en-US" sz="4000" b="0" dirty="0">
                <a:solidFill>
                  <a:srgbClr val="FFFFFF"/>
                </a:solidFill>
              </a:rPr>
              <a:t>Collaboration between employees</a:t>
            </a:r>
          </a:p>
        </p:txBody>
      </p:sp>
      <p:sp>
        <p:nvSpPr>
          <p:cNvPr id="5" name="Text Placeholder 4">
            <a:extLst>
              <a:ext uri="{FF2B5EF4-FFF2-40B4-BE49-F238E27FC236}">
                <a16:creationId xmlns:a16="http://schemas.microsoft.com/office/drawing/2014/main" id="{5AF22458-138B-B425-DB0D-6532DD5D131E}"/>
              </a:ext>
            </a:extLst>
          </p:cNvPr>
          <p:cNvSpPr>
            <a:spLocks noGrp="1"/>
          </p:cNvSpPr>
          <p:nvPr>
            <p:ph type="body" sz="quarter" idx="13"/>
          </p:nvPr>
        </p:nvSpPr>
        <p:spPr/>
        <p:txBody>
          <a:bodyPr/>
          <a:lstStyle/>
          <a:p>
            <a:r>
              <a:rPr lang="en-US" dirty="0"/>
              <a:t>Effective Communication</a:t>
            </a:r>
          </a:p>
        </p:txBody>
      </p:sp>
    </p:spTree>
    <p:extLst>
      <p:ext uri="{BB962C8B-B14F-4D97-AF65-F5344CB8AC3E}">
        <p14:creationId xmlns:p14="http://schemas.microsoft.com/office/powerpoint/2010/main" val="1948983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E7D0AB-13EF-DDED-B37B-B13046A622ED}"/>
              </a:ext>
            </a:extLst>
          </p:cNvPr>
          <p:cNvSpPr>
            <a:spLocks noGrp="1"/>
          </p:cNvSpPr>
          <p:nvPr>
            <p:ph type="body" sz="quarter" idx="10"/>
          </p:nvPr>
        </p:nvSpPr>
        <p:spPr>
          <a:xfrm>
            <a:off x="1735272" y="739630"/>
            <a:ext cx="5867309" cy="5378739"/>
          </a:xfrm>
        </p:spPr>
        <p:txBody>
          <a:bodyPr/>
          <a:lstStyle/>
          <a:p>
            <a:pPr marL="0" indent="0" algn="ctr">
              <a:buNone/>
            </a:pPr>
            <a:r>
              <a:rPr lang="en-US" sz="4400" b="0" dirty="0">
                <a:solidFill>
                  <a:srgbClr val="00587C"/>
                </a:solidFill>
                <a:effectLst/>
                <a:latin typeface="+mn-lt"/>
                <a:ea typeface="Calibri" panose="020F0502020204030204" pitchFamily="34" charset="0"/>
                <a:cs typeface="Times New Roman" panose="02020603050405020304" pitchFamily="18" charset="0"/>
              </a:rPr>
              <a:t>District leadership has a huge impact on employee experiences. </a:t>
            </a:r>
          </a:p>
          <a:p>
            <a:pPr marL="0" indent="0" algn="ctr">
              <a:buNone/>
            </a:pPr>
            <a:r>
              <a:rPr lang="en-US" sz="4400" b="0" dirty="0">
                <a:solidFill>
                  <a:srgbClr val="00587C"/>
                </a:solidFill>
                <a:effectLst/>
                <a:latin typeface="+mn-lt"/>
                <a:ea typeface="Calibri" panose="020F0502020204030204" pitchFamily="34" charset="0"/>
                <a:cs typeface="Times New Roman" panose="02020603050405020304" pitchFamily="18" charset="0"/>
              </a:rPr>
              <a:t>Research shows one of the top reasons employees choose to leave their organization is due to the relationship with their boss</a:t>
            </a:r>
            <a:r>
              <a:rPr lang="en-US" sz="4400" b="0" dirty="0">
                <a:solidFill>
                  <a:srgbClr val="00587C"/>
                </a:solidFill>
                <a:latin typeface="+mn-lt"/>
              </a:rPr>
              <a:t>.</a:t>
            </a:r>
          </a:p>
          <a:p>
            <a:endParaRPr lang="en-US" dirty="0"/>
          </a:p>
        </p:txBody>
      </p:sp>
    </p:spTree>
    <p:extLst>
      <p:ext uri="{BB962C8B-B14F-4D97-AF65-F5344CB8AC3E}">
        <p14:creationId xmlns:p14="http://schemas.microsoft.com/office/powerpoint/2010/main" val="8370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Campus environment</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Employee success depends on:</a:t>
            </a:r>
          </a:p>
          <a:p>
            <a:pPr lvl="1"/>
            <a:r>
              <a:rPr lang="en-US" dirty="0"/>
              <a:t>Support from administrators</a:t>
            </a:r>
          </a:p>
          <a:p>
            <a:pPr lvl="1"/>
            <a:r>
              <a:rPr lang="en-US" dirty="0"/>
              <a:t>Feeling safe in their environment</a:t>
            </a:r>
          </a:p>
          <a:p>
            <a:pPr lvl="1"/>
            <a:r>
              <a:rPr lang="en-US" dirty="0"/>
              <a:t>Treated with respect</a:t>
            </a:r>
          </a:p>
          <a:p>
            <a:pPr lvl="1"/>
            <a:r>
              <a:rPr lang="en-US" dirty="0"/>
              <a:t>Understanding of campus goals</a:t>
            </a:r>
          </a:p>
          <a:p>
            <a:r>
              <a:rPr lang="en-US" dirty="0"/>
              <a:t>Collaboration between leaders and peers</a:t>
            </a:r>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4178235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Curriculum and instruction</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Professional development is essential</a:t>
            </a:r>
          </a:p>
          <a:p>
            <a:pPr lvl="1"/>
            <a:r>
              <a:rPr lang="en-US" dirty="0"/>
              <a:t>Equips employee with knowledge</a:t>
            </a:r>
          </a:p>
          <a:p>
            <a:pPr lvl="1"/>
            <a:r>
              <a:rPr lang="en-US" dirty="0"/>
              <a:t>Improves work</a:t>
            </a:r>
          </a:p>
          <a:p>
            <a:pPr lvl="1"/>
            <a:r>
              <a:rPr lang="en-US" dirty="0"/>
              <a:t>Motivates employee to recognize growth opportunities</a:t>
            </a:r>
          </a:p>
          <a:p>
            <a:r>
              <a:rPr lang="en-US" dirty="0"/>
              <a:t>Employee needs must be evaluated in order to make the best purchases</a:t>
            </a:r>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1982922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C32BF5F4-0DA2-4A51-94F0-B224B1182B71}"/>
              </a:ext>
            </a:extLst>
          </p:cNvPr>
          <p:cNvSpPr txBox="1">
            <a:spLocks/>
          </p:cNvSpPr>
          <p:nvPr/>
        </p:nvSpPr>
        <p:spPr>
          <a:xfrm>
            <a:off x="1062487" y="1665018"/>
            <a:ext cx="10067025" cy="3527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26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26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26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26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26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00587C"/>
                </a:solidFill>
                <a:latin typeface="Calibri" panose="020F0502020204030204" pitchFamily="34" charset="0"/>
                <a:ea typeface="Calibri" panose="020F0502020204030204" pitchFamily="34" charset="0"/>
                <a:cs typeface="Times New Roman" panose="02020603050405020304" pitchFamily="18" charset="0"/>
              </a:rPr>
              <a:t>Without adequate and appropriate training and pertinent materials and resources employee happiness may decline and disengagement may increase. </a:t>
            </a:r>
            <a:endParaRPr lang="en-US" sz="4800" dirty="0">
              <a:solidFill>
                <a:srgbClr val="00587C"/>
              </a:solidFill>
              <a:latin typeface="+mn-lt"/>
            </a:endParaRPr>
          </a:p>
        </p:txBody>
      </p:sp>
    </p:spTree>
    <p:extLst>
      <p:ext uri="{BB962C8B-B14F-4D97-AF65-F5344CB8AC3E}">
        <p14:creationId xmlns:p14="http://schemas.microsoft.com/office/powerpoint/2010/main" val="3694280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Student discipline</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Drives effective teaching and learning</a:t>
            </a:r>
          </a:p>
          <a:p>
            <a:r>
              <a:rPr lang="en-US" dirty="0"/>
              <a:t>Well-behaved learners</a:t>
            </a:r>
          </a:p>
          <a:p>
            <a:pPr lvl="1"/>
            <a:r>
              <a:rPr lang="en-US" sz="3200" dirty="0"/>
              <a:t>Stay on task</a:t>
            </a:r>
          </a:p>
          <a:p>
            <a:pPr lvl="1"/>
            <a:r>
              <a:rPr lang="en-US" sz="3200" dirty="0"/>
              <a:t>Limit distractions</a:t>
            </a:r>
          </a:p>
          <a:p>
            <a:pPr lvl="1"/>
            <a:r>
              <a:rPr lang="en-US" sz="3200" dirty="0"/>
              <a:t>Support flow of information between teacher and students</a:t>
            </a:r>
          </a:p>
          <a:p>
            <a:pPr lvl="1"/>
            <a:r>
              <a:rPr lang="en-US" sz="3200" dirty="0"/>
              <a:t>Prioritize learning, improve concentration, and are prepared for adulthood</a:t>
            </a:r>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3887680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466605-B7A2-4DF1-884D-78DDBFE609AA}"/>
              </a:ext>
            </a:extLst>
          </p:cNvPr>
          <p:cNvSpPr>
            <a:spLocks noGrp="1"/>
          </p:cNvSpPr>
          <p:nvPr>
            <p:ph type="title"/>
          </p:nvPr>
        </p:nvSpPr>
        <p:spPr/>
        <p:txBody>
          <a:bodyPr/>
          <a:lstStyle/>
          <a:p>
            <a:r>
              <a:rPr lang="en-US" dirty="0"/>
              <a:t>Customer service</a:t>
            </a:r>
          </a:p>
        </p:txBody>
      </p:sp>
      <p:graphicFrame>
        <p:nvGraphicFramePr>
          <p:cNvPr id="5" name="Content Placeholder 4">
            <a:extLst>
              <a:ext uri="{FF2B5EF4-FFF2-40B4-BE49-F238E27FC236}">
                <a16:creationId xmlns:a16="http://schemas.microsoft.com/office/drawing/2014/main" id="{67C8A758-9E47-4246-9EF6-CC5917C09CFC}"/>
              </a:ext>
            </a:extLst>
          </p:cNvPr>
          <p:cNvGraphicFramePr>
            <a:graphicFrameLocks noGrp="1"/>
          </p:cNvGraphicFramePr>
          <p:nvPr>
            <p:ph sz="quarter" idx="10"/>
            <p:extLst>
              <p:ext uri="{D42A27DB-BD31-4B8C-83A1-F6EECF244321}">
                <p14:modId xmlns:p14="http://schemas.microsoft.com/office/powerpoint/2010/main" val="3076676493"/>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0485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A2FAB-C9CB-0B7C-9043-F7387234EBB6}"/>
              </a:ext>
            </a:extLst>
          </p:cNvPr>
          <p:cNvSpPr>
            <a:spLocks noGrp="1"/>
          </p:cNvSpPr>
          <p:nvPr>
            <p:ph type="body" sz="quarter" idx="10"/>
          </p:nvPr>
        </p:nvSpPr>
        <p:spPr>
          <a:xfrm>
            <a:off x="1761398" y="1210261"/>
            <a:ext cx="5658303" cy="4437478"/>
          </a:xfrm>
        </p:spPr>
        <p:txBody>
          <a:bodyPr/>
          <a:lstStyle/>
          <a:p>
            <a:pPr algn="ctr"/>
            <a:r>
              <a:rPr lang="en-US" sz="4400" dirty="0">
                <a:effectLst/>
                <a:latin typeface="Calibri" panose="020F0502020204030204" pitchFamily="34" charset="0"/>
                <a:ea typeface="Calibri" panose="020F0502020204030204" pitchFamily="34" charset="0"/>
                <a:cs typeface="Times New Roman" panose="02020603050405020304" pitchFamily="18" charset="0"/>
              </a:rPr>
              <a:t>The key to providing exceptional customer service is listening to an individual’s concerns and connecting in a manner that results in a satisfactory experience.</a:t>
            </a:r>
            <a:endParaRPr lang="en-US" sz="4400" dirty="0">
              <a:latin typeface="+mn-lt"/>
            </a:endParaRPr>
          </a:p>
        </p:txBody>
      </p:sp>
    </p:spTree>
    <p:extLst>
      <p:ext uri="{BB962C8B-B14F-4D97-AF65-F5344CB8AC3E}">
        <p14:creationId xmlns:p14="http://schemas.microsoft.com/office/powerpoint/2010/main" val="341448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sz="4600" dirty="0">
                <a:solidFill>
                  <a:srgbClr val="00587C"/>
                </a:solidFill>
              </a:rPr>
              <a:t>Retention interview (AKA stay interview)</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a:xfrm>
            <a:off x="1073022" y="1544131"/>
            <a:ext cx="10304512" cy="4946610"/>
          </a:xfrm>
        </p:spPr>
        <p:txBody>
          <a:bodyPr/>
          <a:lstStyle/>
          <a:p>
            <a:r>
              <a:rPr lang="en-US" dirty="0"/>
              <a:t>HR or supervisor meets with individual or groups of employees</a:t>
            </a:r>
          </a:p>
          <a:p>
            <a:r>
              <a:rPr lang="en-US" dirty="0"/>
              <a:t>Identify what the employee values about their:</a:t>
            </a:r>
            <a:endParaRPr lang="en-US" dirty="0">
              <a:solidFill>
                <a:srgbClr val="00587C"/>
              </a:solidFill>
            </a:endParaRPr>
          </a:p>
          <a:p>
            <a:pPr lvl="1"/>
            <a:r>
              <a:rPr lang="en-US" dirty="0">
                <a:solidFill>
                  <a:srgbClr val="00587C"/>
                </a:solidFill>
              </a:rPr>
              <a:t>Job</a:t>
            </a:r>
          </a:p>
          <a:p>
            <a:pPr lvl="1"/>
            <a:r>
              <a:rPr lang="en-US" dirty="0"/>
              <a:t>O</a:t>
            </a:r>
            <a:r>
              <a:rPr lang="en-US" dirty="0">
                <a:solidFill>
                  <a:srgbClr val="00587C"/>
                </a:solidFill>
              </a:rPr>
              <a:t>rganization</a:t>
            </a:r>
          </a:p>
          <a:p>
            <a:pPr lvl="1"/>
            <a:r>
              <a:rPr lang="en-US" dirty="0"/>
              <a:t>Coworkers</a:t>
            </a:r>
          </a:p>
          <a:p>
            <a:pPr lvl="1"/>
            <a:r>
              <a:rPr lang="en-US" dirty="0"/>
              <a:t>Supervisor</a:t>
            </a:r>
          </a:p>
          <a:p>
            <a:pPr lvl="1"/>
            <a:endParaRPr lang="en-US" dirty="0">
              <a:solidFill>
                <a:srgbClr val="00587C"/>
              </a:solidFill>
            </a:endParaRPr>
          </a:p>
        </p:txBody>
      </p:sp>
    </p:spTree>
    <p:extLst>
      <p:ext uri="{BB962C8B-B14F-4D97-AF65-F5344CB8AC3E}">
        <p14:creationId xmlns:p14="http://schemas.microsoft.com/office/powerpoint/2010/main" val="892625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A5A549-2920-4DFC-AD91-6ADCC243C333}"/>
              </a:ext>
            </a:extLst>
          </p:cNvPr>
          <p:cNvSpPr>
            <a:spLocks noGrp="1"/>
          </p:cNvSpPr>
          <p:nvPr>
            <p:ph type="title"/>
          </p:nvPr>
        </p:nvSpPr>
        <p:spPr/>
        <p:txBody>
          <a:bodyPr/>
          <a:lstStyle/>
          <a:p>
            <a:r>
              <a:rPr lang="en-US" dirty="0"/>
              <a:t>Implementation factors to consider</a:t>
            </a:r>
          </a:p>
        </p:txBody>
      </p:sp>
      <p:graphicFrame>
        <p:nvGraphicFramePr>
          <p:cNvPr id="6" name="Content Placeholder 5">
            <a:extLst>
              <a:ext uri="{FF2B5EF4-FFF2-40B4-BE49-F238E27FC236}">
                <a16:creationId xmlns:a16="http://schemas.microsoft.com/office/drawing/2014/main" id="{347A336A-3323-46BB-888A-652D4A274999}"/>
              </a:ext>
            </a:extLst>
          </p:cNvPr>
          <p:cNvGraphicFramePr>
            <a:graphicFrameLocks noGrp="1"/>
          </p:cNvGraphicFramePr>
          <p:nvPr>
            <p:ph sz="quarter" idx="10"/>
            <p:extLst>
              <p:ext uri="{D42A27DB-BD31-4B8C-83A1-F6EECF244321}">
                <p14:modId xmlns:p14="http://schemas.microsoft.com/office/powerpoint/2010/main" val="3826531293"/>
              </p:ext>
            </p:extLst>
          </p:nvPr>
        </p:nvGraphicFramePr>
        <p:xfrm>
          <a:off x="1069975" y="1568450"/>
          <a:ext cx="10437813" cy="472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5360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Unique point of view</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Tap into employee perspective</a:t>
            </a:r>
          </a:p>
          <a:p>
            <a:pPr lvl="1"/>
            <a:r>
              <a:rPr lang="en-US" dirty="0"/>
              <a:t>Knowing what employees think can ensure a healthy work environment</a:t>
            </a:r>
          </a:p>
          <a:p>
            <a:r>
              <a:rPr lang="en-US" dirty="0"/>
              <a:t>Use data to create strategic actions for improvement</a:t>
            </a:r>
          </a:p>
          <a:p>
            <a:pPr lvl="1"/>
            <a:r>
              <a:rPr lang="en-US" dirty="0"/>
              <a:t>This shows genuine care, and this can motivate and increase employee engagement </a:t>
            </a:r>
          </a:p>
          <a:p>
            <a:pPr lvl="1"/>
            <a:endParaRPr lang="en-US" dirty="0"/>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2744673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hat with solid fill">
            <a:extLst>
              <a:ext uri="{FF2B5EF4-FFF2-40B4-BE49-F238E27FC236}">
                <a16:creationId xmlns:a16="http://schemas.microsoft.com/office/drawing/2014/main" id="{D2D4C1A2-4F6D-467F-B1D6-CBDDAD5F10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69337" y="-279915"/>
            <a:ext cx="8055166" cy="8055166"/>
          </a:xfrm>
          <a:prstGeom prst="rect">
            <a:avLst/>
          </a:prstGeom>
        </p:spPr>
      </p:pic>
      <p:sp>
        <p:nvSpPr>
          <p:cNvPr id="2" name="TextBox 1">
            <a:extLst>
              <a:ext uri="{FF2B5EF4-FFF2-40B4-BE49-F238E27FC236}">
                <a16:creationId xmlns:a16="http://schemas.microsoft.com/office/drawing/2014/main" id="{E93AE8AF-89BC-4BF7-B895-4C84B367428A}"/>
              </a:ext>
            </a:extLst>
          </p:cNvPr>
          <p:cNvSpPr txBox="1"/>
          <p:nvPr/>
        </p:nvSpPr>
        <p:spPr>
          <a:xfrm>
            <a:off x="5493526" y="2490666"/>
            <a:ext cx="3820291" cy="2554545"/>
          </a:xfrm>
          <a:prstGeom prst="rect">
            <a:avLst/>
          </a:prstGeom>
          <a:noFill/>
        </p:spPr>
        <p:txBody>
          <a:bodyPr wrap="square" rtlCol="0" anchor="ctr">
            <a:spAutoFit/>
          </a:bodyPr>
          <a:lstStyle/>
          <a:p>
            <a:pPr algn="ctr"/>
            <a:r>
              <a:rPr lang="en-US" sz="3200" dirty="0">
                <a:solidFill>
                  <a:srgbClr val="FFFFFF"/>
                </a:solidFill>
              </a:rPr>
              <a:t>Share a success you have had as a result of conducting an employee opinion survey.</a:t>
            </a:r>
          </a:p>
        </p:txBody>
      </p:sp>
    </p:spTree>
    <p:custDataLst>
      <p:tags r:id="rId1"/>
    </p:custDataLst>
    <p:extLst>
      <p:ext uri="{BB962C8B-B14F-4D97-AF65-F5344CB8AC3E}">
        <p14:creationId xmlns:p14="http://schemas.microsoft.com/office/powerpoint/2010/main" val="3935867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Strategy 4: </a:t>
            </a:r>
          </a:p>
          <a:p>
            <a:r>
              <a:rPr lang="en-US" dirty="0"/>
              <a:t>Using Data</a:t>
            </a:r>
          </a:p>
        </p:txBody>
      </p:sp>
    </p:spTree>
    <p:extLst>
      <p:ext uri="{BB962C8B-B14F-4D97-AF65-F5344CB8AC3E}">
        <p14:creationId xmlns:p14="http://schemas.microsoft.com/office/powerpoint/2010/main" val="2847000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Factual data</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Derived from retention interviews, exit interviews, and employee opinion surveys</a:t>
            </a:r>
          </a:p>
          <a:p>
            <a:r>
              <a:rPr lang="en-US" dirty="0"/>
              <a:t>Based on employee feelings and perceptions</a:t>
            </a:r>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654961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Other data sets and metrics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a:xfrm>
            <a:off x="1073021" y="1438341"/>
            <a:ext cx="10619306" cy="4946755"/>
          </a:xfrm>
        </p:spPr>
        <p:txBody>
          <a:bodyPr/>
          <a:lstStyle/>
          <a:p>
            <a:r>
              <a:rPr lang="en-US" sz="3900" dirty="0"/>
              <a:t>Metrics and data can be derived by looking at mathematical trends in employee workplace behaviors and practices</a:t>
            </a:r>
          </a:p>
          <a:p>
            <a:r>
              <a:rPr lang="en-US" sz="3900" dirty="0"/>
              <a:t>Retention, turnover and absentee rates can be used</a:t>
            </a:r>
          </a:p>
          <a:p>
            <a:r>
              <a:rPr lang="en-US" sz="3900" dirty="0"/>
              <a:t>Metrics and data can drive strategic improvements aligned with district goals, objectives, and initiatives</a:t>
            </a:r>
          </a:p>
          <a:p>
            <a:endParaRPr lang="en-US" dirty="0"/>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30903193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Facts, metrics, and data</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Tell a story</a:t>
            </a:r>
          </a:p>
          <a:p>
            <a:r>
              <a:rPr lang="en-US" dirty="0"/>
              <a:t>Varies depending on what is used to develop it</a:t>
            </a:r>
          </a:p>
          <a:p>
            <a:r>
              <a:rPr lang="en-US" dirty="0"/>
              <a:t>Analyze all available information to gain insight for identifying areas of improvement</a:t>
            </a:r>
          </a:p>
          <a:p>
            <a:r>
              <a:rPr lang="en-US" dirty="0"/>
              <a:t>Encourage critical thinking and curiosity</a:t>
            </a:r>
          </a:p>
          <a:p>
            <a:endParaRPr lang="en-US" dirty="0"/>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36276068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D9D0-1A3C-4A99-8C20-15FBBC379CAC}"/>
              </a:ext>
            </a:extLst>
          </p:cNvPr>
          <p:cNvSpPr>
            <a:spLocks noGrp="1"/>
          </p:cNvSpPr>
          <p:nvPr>
            <p:ph type="title"/>
          </p:nvPr>
        </p:nvSpPr>
        <p:spPr>
          <a:xfrm>
            <a:off x="1082352" y="675066"/>
            <a:ext cx="10058399" cy="740664"/>
          </a:xfrm>
        </p:spPr>
        <p:txBody>
          <a:bodyPr anchor="b">
            <a:noAutofit/>
          </a:bodyPr>
          <a:lstStyle/>
          <a:p>
            <a:r>
              <a:rPr lang="en-US" dirty="0"/>
              <a:t>Data driven decisions</a:t>
            </a:r>
          </a:p>
        </p:txBody>
      </p:sp>
      <p:graphicFrame>
        <p:nvGraphicFramePr>
          <p:cNvPr id="5" name="Text Placeholder 2">
            <a:extLst>
              <a:ext uri="{FF2B5EF4-FFF2-40B4-BE49-F238E27FC236}">
                <a16:creationId xmlns:a16="http://schemas.microsoft.com/office/drawing/2014/main" id="{34586C06-AEA8-9685-D4EF-F5F88E59ADE5}"/>
              </a:ext>
            </a:extLst>
          </p:cNvPr>
          <p:cNvGraphicFramePr/>
          <p:nvPr>
            <p:extLst>
              <p:ext uri="{D42A27DB-BD31-4B8C-83A1-F6EECF244321}">
                <p14:modId xmlns:p14="http://schemas.microsoft.com/office/powerpoint/2010/main" val="3397853414"/>
              </p:ext>
            </p:extLst>
          </p:nvPr>
        </p:nvGraphicFramePr>
        <p:xfrm>
          <a:off x="1082351" y="1627902"/>
          <a:ext cx="10058399" cy="4555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136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2242617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Results</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Strategic approach can be transformative</a:t>
            </a:r>
          </a:p>
          <a:p>
            <a:r>
              <a:rPr lang="en-US" dirty="0"/>
              <a:t>Intentionally tie all processes together </a:t>
            </a:r>
          </a:p>
          <a:p>
            <a:r>
              <a:rPr lang="en-US" dirty="0"/>
              <a:t>Success is 100 percent guaranteed</a:t>
            </a:r>
          </a:p>
          <a:p>
            <a:r>
              <a:rPr lang="en-US" dirty="0"/>
              <a:t>The goal is to incorporate these opportunities into district and campus level initiatives</a:t>
            </a:r>
          </a:p>
          <a:p>
            <a:endParaRPr lang="en-US" dirty="0"/>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1538711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What is </a:t>
            </a:r>
            <a:r>
              <a:rPr lang="en-US" dirty="0"/>
              <a:t>a retention interview</a:t>
            </a:r>
            <a:r>
              <a:rPr lang="en-US" dirty="0">
                <a:solidFill>
                  <a:srgbClr val="00587C"/>
                </a:solidFill>
              </a:rPr>
              <a:t>?</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Structured sit-down meeting with predetermined questions, or</a:t>
            </a:r>
          </a:p>
          <a:p>
            <a:r>
              <a:rPr lang="en-US" dirty="0"/>
              <a:t>Informal interaction with casual conversation</a:t>
            </a:r>
          </a:p>
          <a:p>
            <a:pPr lvl="1"/>
            <a:endParaRPr lang="en-US" dirty="0">
              <a:solidFill>
                <a:srgbClr val="00587C"/>
              </a:solidFill>
            </a:endParaRPr>
          </a:p>
        </p:txBody>
      </p:sp>
    </p:spTree>
    <p:extLst>
      <p:ext uri="{BB962C8B-B14F-4D97-AF65-F5344CB8AC3E}">
        <p14:creationId xmlns:p14="http://schemas.microsoft.com/office/powerpoint/2010/main" val="2614485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0A2FAB-C9CB-0B7C-9043-F7387234EBB6}"/>
              </a:ext>
            </a:extLst>
          </p:cNvPr>
          <p:cNvSpPr>
            <a:spLocks noGrp="1"/>
          </p:cNvSpPr>
          <p:nvPr>
            <p:ph type="body" sz="quarter" idx="10"/>
          </p:nvPr>
        </p:nvSpPr>
        <p:spPr>
          <a:xfrm>
            <a:off x="1813650" y="1650158"/>
            <a:ext cx="5658303" cy="3326575"/>
          </a:xfrm>
        </p:spPr>
        <p:txBody>
          <a:bodyPr/>
          <a:lstStyle/>
          <a:p>
            <a:pPr algn="ctr"/>
            <a:r>
              <a:rPr lang="en-US" sz="4800" dirty="0">
                <a:effectLst/>
                <a:latin typeface="Calibri" panose="020F0502020204030204" pitchFamily="34" charset="0"/>
                <a:ea typeface="Calibri" panose="020F0502020204030204" pitchFamily="34" charset="0"/>
                <a:cs typeface="Times New Roman" panose="02020603050405020304" pitchFamily="18" charset="0"/>
              </a:rPr>
              <a:t>Asking for feedback and </a:t>
            </a:r>
            <a:r>
              <a:rPr lang="en-US" sz="4800" u="sng" dirty="0">
                <a:effectLst/>
                <a:latin typeface="Calibri" panose="020F0502020204030204" pitchFamily="34" charset="0"/>
                <a:ea typeface="Calibri" panose="020F0502020204030204" pitchFamily="34" charset="0"/>
                <a:cs typeface="Times New Roman" panose="02020603050405020304" pitchFamily="18" charset="0"/>
              </a:rPr>
              <a:t>not acting </a:t>
            </a:r>
            <a:r>
              <a:rPr lang="en-US" sz="4800" dirty="0">
                <a:effectLst/>
                <a:latin typeface="Calibri" panose="020F0502020204030204" pitchFamily="34" charset="0"/>
                <a:ea typeface="Calibri" panose="020F0502020204030204" pitchFamily="34" charset="0"/>
                <a:cs typeface="Times New Roman" panose="02020603050405020304" pitchFamily="18" charset="0"/>
              </a:rPr>
              <a:t>on that feedback can be detrimental to the district. </a:t>
            </a:r>
            <a:endParaRPr lang="en-US" sz="4800" dirty="0">
              <a:latin typeface="+mn-lt"/>
            </a:endParaRPr>
          </a:p>
        </p:txBody>
      </p:sp>
    </p:spTree>
    <p:extLst>
      <p:ext uri="{BB962C8B-B14F-4D97-AF65-F5344CB8AC3E}">
        <p14:creationId xmlns:p14="http://schemas.microsoft.com/office/powerpoint/2010/main" val="2091424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Tree>
    <p:extLst>
      <p:ext uri="{BB962C8B-B14F-4D97-AF65-F5344CB8AC3E}">
        <p14:creationId xmlns:p14="http://schemas.microsoft.com/office/powerpoint/2010/main" val="3755464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solidFill>
                  <a:srgbClr val="00587C"/>
                </a:solidFill>
              </a:rPr>
              <a:t>TASB HR Library</a:t>
            </a: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r>
              <a:rPr lang="en-US" dirty="0"/>
              <a:t>Employee engagement best practice document</a:t>
            </a:r>
          </a:p>
          <a:p>
            <a:r>
              <a:rPr lang="en-US" dirty="0"/>
              <a:t>Sample surveys </a:t>
            </a:r>
          </a:p>
          <a:p>
            <a:pPr lvl="1"/>
            <a:r>
              <a:rPr lang="en-US" dirty="0"/>
              <a:t>New Hire Survey</a:t>
            </a:r>
          </a:p>
          <a:p>
            <a:pPr lvl="1"/>
            <a:r>
              <a:rPr lang="en-US" dirty="0"/>
              <a:t>Exit Interview/Survey Form</a:t>
            </a:r>
          </a:p>
          <a:p>
            <a:pPr marL="0" indent="0">
              <a:buNone/>
            </a:pPr>
            <a:endParaRPr lang="en-US" dirty="0"/>
          </a:p>
          <a:p>
            <a:endParaRPr lang="en-US" dirty="0"/>
          </a:p>
          <a:p>
            <a:endParaRPr lang="en-US" dirty="0"/>
          </a:p>
          <a:p>
            <a:pPr lvl="1"/>
            <a:endParaRPr lang="en-US" dirty="0">
              <a:solidFill>
                <a:srgbClr val="00587C"/>
              </a:solidFill>
            </a:endParaRPr>
          </a:p>
        </p:txBody>
      </p:sp>
    </p:spTree>
    <p:extLst>
      <p:ext uri="{BB962C8B-B14F-4D97-AF65-F5344CB8AC3E}">
        <p14:creationId xmlns:p14="http://schemas.microsoft.com/office/powerpoint/2010/main" val="12760964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s of Question mark">
            <a:extLst>
              <a:ext uri="{FF2B5EF4-FFF2-40B4-BE49-F238E27FC236}">
                <a16:creationId xmlns:a16="http://schemas.microsoft.com/office/drawing/2014/main" id="{FF817C07-C019-F8AD-E51F-B1C32FBF6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0665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EA951C-9B07-3B4B-82DB-203B90598CC8}"/>
              </a:ext>
            </a:extLst>
          </p:cNvPr>
          <p:cNvSpPr>
            <a:spLocks noGrp="1"/>
          </p:cNvSpPr>
          <p:nvPr>
            <p:ph type="title" idx="4294967295"/>
          </p:nvPr>
        </p:nvSpPr>
        <p:spPr>
          <a:xfrm>
            <a:off x="476345" y="894827"/>
            <a:ext cx="5612524" cy="596950"/>
          </a:xfrm>
          <a:prstGeom prst="rect">
            <a:avLst/>
          </a:prstGeom>
        </p:spPr>
        <p:txBody>
          <a:bodyPr anchor="t"/>
          <a:lstStyle/>
          <a:p>
            <a:r>
              <a:rPr lang="en-US" sz="2000" dirty="0">
                <a:latin typeface="Verdana" panose="020B0604030504040204" pitchFamily="34" charset="0"/>
                <a:ea typeface="Verdana" panose="020B0604030504040204" pitchFamily="34" charset="0"/>
                <a:cs typeface="Verdana" panose="020B0604030504040204" pitchFamily="34" charset="0"/>
              </a:rPr>
              <a:t>Using Low-Cost Employee Engagement Options to Drive Improvement</a:t>
            </a:r>
          </a:p>
        </p:txBody>
      </p:sp>
      <p:cxnSp>
        <p:nvCxnSpPr>
          <p:cNvPr id="4" name="Straight Connector 3">
            <a:extLst>
              <a:ext uri="{FF2B5EF4-FFF2-40B4-BE49-F238E27FC236}">
                <a16:creationId xmlns:a16="http://schemas.microsoft.com/office/drawing/2014/main" id="{2EA5263D-034F-B54B-B055-A49AAD235552}"/>
              </a:ext>
            </a:extLst>
          </p:cNvPr>
          <p:cNvCxnSpPr/>
          <p:nvPr/>
        </p:nvCxnSpPr>
        <p:spPr>
          <a:xfrm>
            <a:off x="476345" y="4168396"/>
            <a:ext cx="5612524"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sp>
        <p:nvSpPr>
          <p:cNvPr id="5" name="Rectangle 4">
            <a:extLst>
              <a:ext uri="{FF2B5EF4-FFF2-40B4-BE49-F238E27FC236}">
                <a16:creationId xmlns:a16="http://schemas.microsoft.com/office/drawing/2014/main" id="{6033F3A8-8E9E-1749-B495-71D27046337D}"/>
              </a:ext>
            </a:extLst>
          </p:cNvPr>
          <p:cNvSpPr/>
          <p:nvPr/>
        </p:nvSpPr>
        <p:spPr>
          <a:xfrm>
            <a:off x="476345" y="4767594"/>
            <a:ext cx="5612523" cy="584775"/>
          </a:xfrm>
          <a:prstGeom prst="rect">
            <a:avLst/>
          </a:prstGeom>
        </p:spPr>
        <p:txBody>
          <a:bodyPr wrap="square">
            <a:spAutoFit/>
          </a:bodyPr>
          <a:lstStyle/>
          <a:p>
            <a:pPr algn="ctr"/>
            <a:r>
              <a:rPr lang="en-US" sz="1800" b="1" dirty="0">
                <a:latin typeface="Verdana" panose="020B0604030504040204" pitchFamily="34" charset="0"/>
                <a:ea typeface="Verdana" panose="020B0604030504040204" pitchFamily="34" charset="0"/>
                <a:cs typeface="Verdana" panose="020B0604030504040204" pitchFamily="34" charset="0"/>
              </a:rPr>
              <a:t>You must report credit within 24 hours.</a:t>
            </a:r>
          </a:p>
          <a:p>
            <a:pPr algn="ctr"/>
            <a:r>
              <a:rPr lang="en-US" sz="1400" dirty="0">
                <a:latin typeface="Verdana" panose="020B0604030504040204" pitchFamily="34" charset="0"/>
                <a:ea typeface="Verdana" panose="020B0604030504040204" pitchFamily="34" charset="0"/>
                <a:cs typeface="Verdana" panose="020B0604030504040204" pitchFamily="34" charset="0"/>
              </a:rPr>
              <a:t>Visit </a:t>
            </a:r>
            <a:r>
              <a:rPr lang="en-US" sz="1400" b="1" dirty="0">
                <a:latin typeface="Verdana" panose="020B0604030504040204" pitchFamily="34" charset="0"/>
                <a:ea typeface="Verdana" panose="020B0604030504040204" pitchFamily="34" charset="0"/>
                <a:cs typeface="Verdana" panose="020B0604030504040204" pitchFamily="34" charset="0"/>
              </a:rPr>
              <a:t>tasb.org/</a:t>
            </a:r>
            <a:r>
              <a:rPr lang="en-US" sz="1400" b="1" dirty="0" err="1">
                <a:latin typeface="Verdana" panose="020B0604030504040204" pitchFamily="34" charset="0"/>
                <a:ea typeface="Verdana" panose="020B0604030504040204" pitchFamily="34" charset="0"/>
                <a:cs typeface="Verdana" panose="020B0604030504040204" pitchFamily="34" charset="0"/>
              </a:rPr>
              <a:t>mycec</a:t>
            </a:r>
            <a:r>
              <a:rPr lang="en-US" sz="1400" dirty="0">
                <a:latin typeface="Verdana" panose="020B0604030504040204" pitchFamily="34" charset="0"/>
                <a:ea typeface="Verdana" panose="020B0604030504040204" pitchFamily="34" charset="0"/>
                <a:cs typeface="Verdana" panose="020B0604030504040204" pitchFamily="34" charset="0"/>
              </a:rPr>
              <a:t> and log in using TASB login.</a:t>
            </a:r>
          </a:p>
        </p:txBody>
      </p:sp>
      <p:cxnSp>
        <p:nvCxnSpPr>
          <p:cNvPr id="2" name="Straight Connector 1">
            <a:extLst>
              <a:ext uri="{FF2B5EF4-FFF2-40B4-BE49-F238E27FC236}">
                <a16:creationId xmlns:a16="http://schemas.microsoft.com/office/drawing/2014/main" id="{229B2D1D-6289-B54F-73B7-009BF1AB3BA0}"/>
              </a:ext>
            </a:extLst>
          </p:cNvPr>
          <p:cNvCxnSpPr/>
          <p:nvPr/>
        </p:nvCxnSpPr>
        <p:spPr>
          <a:xfrm>
            <a:off x="476345" y="3110999"/>
            <a:ext cx="5612524"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20B6D4A3-8819-4DCF-AEC3-E88E852B489A}"/>
              </a:ext>
            </a:extLst>
          </p:cNvPr>
          <p:cNvPicPr>
            <a:picLocks noChangeAspect="1"/>
          </p:cNvPicPr>
          <p:nvPr/>
        </p:nvPicPr>
        <p:blipFill>
          <a:blip r:embed="rId3"/>
          <a:stretch>
            <a:fillRect/>
          </a:stretch>
        </p:blipFill>
        <p:spPr>
          <a:xfrm>
            <a:off x="7089170" y="289869"/>
            <a:ext cx="4717464" cy="4717464"/>
          </a:xfrm>
          <a:prstGeom prst="rect">
            <a:avLst/>
          </a:prstGeom>
        </p:spPr>
      </p:pic>
      <p:sp>
        <p:nvSpPr>
          <p:cNvPr id="6" name="Title 6">
            <a:extLst>
              <a:ext uri="{FF2B5EF4-FFF2-40B4-BE49-F238E27FC236}">
                <a16:creationId xmlns:a16="http://schemas.microsoft.com/office/drawing/2014/main" id="{E1331C09-476A-91A7-2F71-2BB589478D88}"/>
              </a:ext>
            </a:extLst>
          </p:cNvPr>
          <p:cNvSpPr txBox="1">
            <a:spLocks/>
          </p:cNvSpPr>
          <p:nvPr/>
        </p:nvSpPr>
        <p:spPr>
          <a:xfrm>
            <a:off x="476345" y="3249411"/>
            <a:ext cx="5612524" cy="875771"/>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4800" b="1" dirty="0">
                <a:latin typeface="Verdana" panose="020B0604030504040204" pitchFamily="34" charset="0"/>
                <a:ea typeface="Verdana" panose="020B0604030504040204" pitchFamily="34" charset="0"/>
                <a:cs typeface="Verdana" panose="020B0604030504040204" pitchFamily="34" charset="0"/>
              </a:rPr>
              <a:t>CEC 4941</a:t>
            </a:r>
          </a:p>
        </p:txBody>
      </p:sp>
      <p:sp>
        <p:nvSpPr>
          <p:cNvPr id="9" name="Title 6">
            <a:extLst>
              <a:ext uri="{FF2B5EF4-FFF2-40B4-BE49-F238E27FC236}">
                <a16:creationId xmlns:a16="http://schemas.microsoft.com/office/drawing/2014/main" id="{857E56F1-3351-0A25-6CD1-2DED61706B98}"/>
              </a:ext>
            </a:extLst>
          </p:cNvPr>
          <p:cNvSpPr txBox="1">
            <a:spLocks/>
          </p:cNvSpPr>
          <p:nvPr/>
        </p:nvSpPr>
        <p:spPr>
          <a:xfrm>
            <a:off x="476345" y="416026"/>
            <a:ext cx="5612524" cy="304796"/>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1400" dirty="0">
                <a:latin typeface="Verdana" panose="020B0604030504040204" pitchFamily="34" charset="0"/>
                <a:ea typeface="Verdana" panose="020B0604030504040204" pitchFamily="34" charset="0"/>
                <a:cs typeface="Verdana" panose="020B0604030504040204" pitchFamily="34" charset="0"/>
              </a:rPr>
              <a:t>Spring Workshop - Canyon - 2025</a:t>
            </a:r>
          </a:p>
        </p:txBody>
      </p:sp>
      <p:sp>
        <p:nvSpPr>
          <p:cNvPr id="10" name="Title 6">
            <a:extLst>
              <a:ext uri="{FF2B5EF4-FFF2-40B4-BE49-F238E27FC236}">
                <a16:creationId xmlns:a16="http://schemas.microsoft.com/office/drawing/2014/main" id="{62F6961F-51A9-E2F6-EC36-578454C6ED01}"/>
              </a:ext>
            </a:extLst>
          </p:cNvPr>
          <p:cNvSpPr txBox="1">
            <a:spLocks/>
          </p:cNvSpPr>
          <p:nvPr/>
        </p:nvSpPr>
        <p:spPr>
          <a:xfrm>
            <a:off x="476344" y="1873885"/>
            <a:ext cx="5612524" cy="596950"/>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2000" dirty="0">
                <a:latin typeface="Verdana" panose="020B0604030504040204" pitchFamily="34" charset="0"/>
                <a:ea typeface="Verdana" panose="020B0604030504040204" pitchFamily="34" charset="0"/>
                <a:cs typeface="Verdana" panose="020B0604030504040204" pitchFamily="34" charset="0"/>
              </a:rPr>
              <a:t>5/21/2025</a:t>
            </a:r>
          </a:p>
        </p:txBody>
      </p:sp>
      <p:sp>
        <p:nvSpPr>
          <p:cNvPr id="11" name="Title 6">
            <a:extLst>
              <a:ext uri="{FF2B5EF4-FFF2-40B4-BE49-F238E27FC236}">
                <a16:creationId xmlns:a16="http://schemas.microsoft.com/office/drawing/2014/main" id="{915E43BD-0039-B165-0CBD-80E783579710}"/>
              </a:ext>
            </a:extLst>
          </p:cNvPr>
          <p:cNvSpPr txBox="1">
            <a:spLocks/>
          </p:cNvSpPr>
          <p:nvPr/>
        </p:nvSpPr>
        <p:spPr>
          <a:xfrm>
            <a:off x="476344" y="2470835"/>
            <a:ext cx="5612524" cy="596950"/>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2000" dirty="0">
                <a:latin typeface="Verdana" panose="020B0604030504040204" pitchFamily="34" charset="0"/>
                <a:ea typeface="Verdana" panose="020B0604030504040204" pitchFamily="34" charset="0"/>
                <a:cs typeface="Verdana" panose="020B0604030504040204" pitchFamily="34" charset="0"/>
              </a:rPr>
              <a:t>1:30 PM - 2:30 PM</a:t>
            </a:r>
          </a:p>
        </p:txBody>
      </p:sp>
    </p:spTree>
    <p:extLst>
      <p:ext uri="{BB962C8B-B14F-4D97-AF65-F5344CB8AC3E}">
        <p14:creationId xmlns:p14="http://schemas.microsoft.com/office/powerpoint/2010/main" val="1619288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3F06FD-2AE5-0FE4-266B-135A24386D80}"/>
              </a:ext>
            </a:extLst>
          </p:cNvPr>
          <p:cNvSpPr>
            <a:spLocks noGrp="1"/>
          </p:cNvSpPr>
          <p:nvPr>
            <p:ph type="body" sz="quarter" idx="10"/>
          </p:nvPr>
        </p:nvSpPr>
        <p:spPr/>
        <p:txBody>
          <a:bodyPr/>
          <a:lstStyle/>
          <a:p>
            <a:r>
              <a:rPr lang="en-US" dirty="0"/>
              <a:t>Cheryl Hoover, Senior HR Consultant</a:t>
            </a:r>
          </a:p>
        </p:txBody>
      </p:sp>
    </p:spTree>
    <p:extLst>
      <p:ext uri="{BB962C8B-B14F-4D97-AF65-F5344CB8AC3E}">
        <p14:creationId xmlns:p14="http://schemas.microsoft.com/office/powerpoint/2010/main" val="431183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8AED698-CFA8-4FEE-BC59-3820F1DF4C85}"/>
              </a:ext>
            </a:extLst>
          </p:cNvPr>
          <p:cNvGraphicFramePr/>
          <p:nvPr>
            <p:extLst>
              <p:ext uri="{D42A27DB-BD31-4B8C-83A1-F6EECF244321}">
                <p14:modId xmlns:p14="http://schemas.microsoft.com/office/powerpoint/2010/main" val="607249492"/>
              </p:ext>
            </p:extLst>
          </p:nvPr>
        </p:nvGraphicFramePr>
        <p:xfrm>
          <a:off x="1309124" y="719666"/>
          <a:ext cx="1041050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73430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8AED698-CFA8-4FEE-BC59-3820F1DF4C85}"/>
              </a:ext>
            </a:extLst>
          </p:cNvPr>
          <p:cNvGraphicFramePr/>
          <p:nvPr>
            <p:extLst>
              <p:ext uri="{D42A27DB-BD31-4B8C-83A1-F6EECF244321}">
                <p14:modId xmlns:p14="http://schemas.microsoft.com/office/powerpoint/2010/main" val="1426332435"/>
              </p:ext>
            </p:extLst>
          </p:nvPr>
        </p:nvGraphicFramePr>
        <p:xfrm>
          <a:off x="1309124" y="719666"/>
          <a:ext cx="10410505"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36322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a:xfrm>
            <a:off x="1073020" y="657814"/>
            <a:ext cx="10839579" cy="780527"/>
          </a:xfrm>
        </p:spPr>
        <p:txBody>
          <a:bodyPr/>
          <a:lstStyle/>
          <a:p>
            <a:r>
              <a:rPr lang="en-US" dirty="0"/>
              <a:t>Steps for conducting retention interviews</a:t>
            </a:r>
            <a:endParaRPr lang="en-US" dirty="0">
              <a:solidFill>
                <a:srgbClr val="00587C"/>
              </a:solidFill>
            </a:endParaRP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pPr marL="1200150" lvl="1" indent="-742950">
              <a:buFont typeface="+mj-lt"/>
              <a:buAutoNum type="arabicPeriod"/>
            </a:pPr>
            <a:r>
              <a:rPr lang="en-US" sz="4000" dirty="0">
                <a:solidFill>
                  <a:srgbClr val="00587C"/>
                </a:solidFill>
              </a:rPr>
              <a:t>Determine format</a:t>
            </a:r>
          </a:p>
          <a:p>
            <a:pPr marL="1200150" lvl="1" indent="-742950">
              <a:buFont typeface="+mj-lt"/>
              <a:buAutoNum type="arabicPeriod"/>
            </a:pPr>
            <a:r>
              <a:rPr lang="en-US" sz="4000" dirty="0"/>
              <a:t>Identify tools needed</a:t>
            </a:r>
          </a:p>
          <a:p>
            <a:pPr marL="1200150" lvl="1" indent="-742950">
              <a:buFont typeface="+mj-lt"/>
              <a:buAutoNum type="arabicPeriod"/>
            </a:pPr>
            <a:r>
              <a:rPr lang="en-US" sz="4000" dirty="0">
                <a:solidFill>
                  <a:srgbClr val="00587C"/>
                </a:solidFill>
              </a:rPr>
              <a:t>Inform employees of the process and expected outcome</a:t>
            </a:r>
          </a:p>
        </p:txBody>
      </p:sp>
    </p:spTree>
    <p:extLst>
      <p:ext uri="{BB962C8B-B14F-4D97-AF65-F5344CB8AC3E}">
        <p14:creationId xmlns:p14="http://schemas.microsoft.com/office/powerpoint/2010/main" val="346292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92CB93-A9F3-391D-E207-B6D9D1D009D5}"/>
              </a:ext>
            </a:extLst>
          </p:cNvPr>
          <p:cNvSpPr>
            <a:spLocks noGrp="1"/>
          </p:cNvSpPr>
          <p:nvPr>
            <p:ph type="title"/>
          </p:nvPr>
        </p:nvSpPr>
        <p:spPr/>
        <p:txBody>
          <a:bodyPr/>
          <a:lstStyle/>
          <a:p>
            <a:r>
              <a:rPr lang="en-US" dirty="0"/>
              <a:t>Steps</a:t>
            </a:r>
            <a:endParaRPr lang="en-US" dirty="0">
              <a:solidFill>
                <a:srgbClr val="00587C"/>
              </a:solidFill>
            </a:endParaRPr>
          </a:p>
        </p:txBody>
      </p:sp>
      <p:sp>
        <p:nvSpPr>
          <p:cNvPr id="4" name="Text Placeholder 3">
            <a:extLst>
              <a:ext uri="{FF2B5EF4-FFF2-40B4-BE49-F238E27FC236}">
                <a16:creationId xmlns:a16="http://schemas.microsoft.com/office/drawing/2014/main" id="{301D4847-C0AC-EB85-449C-9DCBF5B117AC}"/>
              </a:ext>
            </a:extLst>
          </p:cNvPr>
          <p:cNvSpPr>
            <a:spLocks noGrp="1"/>
          </p:cNvSpPr>
          <p:nvPr>
            <p:ph type="body" sz="quarter" idx="10"/>
          </p:nvPr>
        </p:nvSpPr>
        <p:spPr/>
        <p:txBody>
          <a:bodyPr/>
          <a:lstStyle/>
          <a:p>
            <a:pPr marL="1200150" lvl="1" indent="-742950">
              <a:buFont typeface="+mj-lt"/>
              <a:buAutoNum type="arabicPeriod" startAt="4"/>
            </a:pPr>
            <a:r>
              <a:rPr lang="en-US" sz="4000" dirty="0"/>
              <a:t>Ask relevant questions to measure satisfaction and reveal opportunities for support</a:t>
            </a:r>
          </a:p>
          <a:p>
            <a:pPr marL="1200150" lvl="1" indent="-742950">
              <a:buFont typeface="+mj-lt"/>
              <a:buAutoNum type="arabicPeriod" startAt="4"/>
            </a:pPr>
            <a:r>
              <a:rPr lang="en-US" sz="4000" dirty="0">
                <a:solidFill>
                  <a:srgbClr val="00587C"/>
                </a:solidFill>
              </a:rPr>
              <a:t>Share appre</a:t>
            </a:r>
            <a:r>
              <a:rPr lang="en-US" sz="4000" dirty="0"/>
              <a:t>ciation for participation and how the employee supports the district</a:t>
            </a:r>
          </a:p>
          <a:p>
            <a:pPr marL="1200150" lvl="1" indent="-742950">
              <a:buFont typeface="+mj-lt"/>
              <a:buAutoNum type="arabicPeriod" startAt="4"/>
            </a:pPr>
            <a:r>
              <a:rPr lang="en-US" sz="4000" dirty="0">
                <a:solidFill>
                  <a:srgbClr val="00587C"/>
                </a:solidFill>
              </a:rPr>
              <a:t>Use </a:t>
            </a:r>
            <a:r>
              <a:rPr lang="en-US" sz="4000" dirty="0"/>
              <a:t>gathered information to impact positive change</a:t>
            </a:r>
            <a:endParaRPr lang="en-US" sz="4000" dirty="0">
              <a:solidFill>
                <a:srgbClr val="00587C"/>
              </a:solidFill>
            </a:endParaRPr>
          </a:p>
        </p:txBody>
      </p:sp>
    </p:spTree>
    <p:extLst>
      <p:ext uri="{BB962C8B-B14F-4D97-AF65-F5344CB8AC3E}">
        <p14:creationId xmlns:p14="http://schemas.microsoft.com/office/powerpoint/2010/main" val="830850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PRn0Vox"/>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TASB HRService">
      <a:dk1>
        <a:srgbClr val="181617"/>
      </a:dk1>
      <a:lt1>
        <a:srgbClr val="EBE9EA"/>
      </a:lt1>
      <a:dk2>
        <a:srgbClr val="233F70"/>
      </a:dk2>
      <a:lt2>
        <a:srgbClr val="EBE9EA"/>
      </a:lt2>
      <a:accent1>
        <a:srgbClr val="0099CC"/>
      </a:accent1>
      <a:accent2>
        <a:srgbClr val="FF9933"/>
      </a:accent2>
      <a:accent3>
        <a:srgbClr val="7BB800"/>
      </a:accent3>
      <a:accent4>
        <a:srgbClr val="FFD525"/>
      </a:accent4>
      <a:accent5>
        <a:srgbClr val="929AEA"/>
      </a:accent5>
      <a:accent6>
        <a:srgbClr val="DE5D61"/>
      </a:accent6>
      <a:hlink>
        <a:srgbClr val="181617"/>
      </a:hlink>
      <a:folHlink>
        <a:srgbClr val="18161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22268</TotalTime>
  <Words>3464</Words>
  <Application>Microsoft Office PowerPoint</Application>
  <PresentationFormat>Widescreen</PresentationFormat>
  <Paragraphs>433</Paragraphs>
  <Slides>55</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vt:lpstr>
      <vt:lpstr>Calibri</vt:lpstr>
      <vt:lpstr>Symbol</vt:lpstr>
      <vt:lpstr>Verdana</vt:lpstr>
      <vt:lpstr>Wingdings</vt:lpstr>
      <vt:lpstr>Office Theme</vt:lpstr>
      <vt:lpstr>Using Low-Cost Employee Engagement Options to Drive Improvement</vt:lpstr>
      <vt:lpstr>PowerPoint Presentation</vt:lpstr>
      <vt:lpstr>PowerPoint Presentation</vt:lpstr>
      <vt:lpstr>Retention interview (AKA stay interview)</vt:lpstr>
      <vt:lpstr>What is a retention interview?</vt:lpstr>
      <vt:lpstr>PowerPoint Presentation</vt:lpstr>
      <vt:lpstr>PowerPoint Presentation</vt:lpstr>
      <vt:lpstr>Steps for conducting retention interviews</vt:lpstr>
      <vt:lpstr>Steps</vt:lpstr>
      <vt:lpstr>Best practices</vt:lpstr>
      <vt:lpstr>Best practices</vt:lpstr>
      <vt:lpstr>Questions to consider</vt:lpstr>
      <vt:lpstr>PowerPoint Presentation</vt:lpstr>
      <vt:lpstr>PowerPoint Presentation</vt:lpstr>
      <vt:lpstr>Reasons</vt:lpstr>
      <vt:lpstr>Common problems with exit interviews</vt:lpstr>
      <vt:lpstr>Goals of exit interviews</vt:lpstr>
      <vt:lpstr>Format of exit interviews</vt:lpstr>
      <vt:lpstr>Procedures to consider</vt:lpstr>
      <vt:lpstr>Procedures</vt:lpstr>
      <vt:lpstr>Exit interview vs retention interview</vt:lpstr>
      <vt:lpstr>Success</vt:lpstr>
      <vt:lpstr>PowerPoint Presentation</vt:lpstr>
      <vt:lpstr>Benefits from employee opinion surveys</vt:lpstr>
      <vt:lpstr>PowerPoint Presentation</vt:lpstr>
      <vt:lpstr>Job satisfaction</vt:lpstr>
      <vt:lpstr>PowerPoint Presentation</vt:lpstr>
      <vt:lpstr>Working conditions</vt:lpstr>
      <vt:lpstr>PowerPoint Presentation</vt:lpstr>
      <vt:lpstr>Relationships</vt:lpstr>
      <vt:lpstr>Communication in the workplace</vt:lpstr>
      <vt:lpstr>PowerPoint Presentation</vt:lpstr>
      <vt:lpstr>PowerPoint Presentation</vt:lpstr>
      <vt:lpstr>Campus environment</vt:lpstr>
      <vt:lpstr>Curriculum and instruction</vt:lpstr>
      <vt:lpstr>PowerPoint Presentation</vt:lpstr>
      <vt:lpstr>Student discipline</vt:lpstr>
      <vt:lpstr>Customer service</vt:lpstr>
      <vt:lpstr>PowerPoint Presentation</vt:lpstr>
      <vt:lpstr>Implementation factors to consider</vt:lpstr>
      <vt:lpstr>Unique point of view</vt:lpstr>
      <vt:lpstr>PowerPoint Presentation</vt:lpstr>
      <vt:lpstr>PowerPoint Presentation</vt:lpstr>
      <vt:lpstr>Factual data</vt:lpstr>
      <vt:lpstr>Other data sets and metrics</vt:lpstr>
      <vt:lpstr>Facts, metrics, and data</vt:lpstr>
      <vt:lpstr>Data driven decisions</vt:lpstr>
      <vt:lpstr>PowerPoint Presentation</vt:lpstr>
      <vt:lpstr>Results</vt:lpstr>
      <vt:lpstr>PowerPoint Presentation</vt:lpstr>
      <vt:lpstr>PowerPoint Presentation</vt:lpstr>
      <vt:lpstr>TASB HR Library</vt:lpstr>
      <vt:lpstr>PowerPoint Presentation</vt:lpstr>
      <vt:lpstr>Using Low-Cost Employee Engagement Options to Drive Improvement</vt:lpstr>
      <vt:lpstr>PowerPoint Presentation</vt:lpstr>
    </vt:vector>
  </TitlesOfParts>
  <Company>TASB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TASB HR Services</dc:creator>
  <cp:lastModifiedBy>Cheryl Hoover</cp:lastModifiedBy>
  <cp:revision>797</cp:revision>
  <cp:lastPrinted>2018-02-22T12:24:46Z</cp:lastPrinted>
  <dcterms:created xsi:type="dcterms:W3CDTF">2016-09-01T19:08:38Z</dcterms:created>
  <dcterms:modified xsi:type="dcterms:W3CDTF">2025-05-16T12:33:30Z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6A139DAB-140C-4843-9DF6-72C77E72B66E</vt:lpwstr>
  </property>
  <property fmtid="{D5CDD505-2E9C-101B-9397-08002B2CF9AE}" pid="3" name="ArticulatePath">
    <vt:lpwstr>PostSecondary Readiness-Small Districts</vt:lpwstr>
  </property>
</Properties>
</file>